
<file path=[Content_Types].xml><?xml version="1.0" encoding="utf-8"?>
<Types xmlns="http://schemas.openxmlformats.org/package/2006/content-types">
  <Override PartName="/ppt/tags/tag569.xml" ContentType="application/vnd.openxmlformats-officedocument.presentationml.tags+xml"/>
  <Override PartName="/ppt/slideLayouts/slideLayout307.xml" ContentType="application/vnd.openxmlformats-officedocument.presentationml.slideLayout+xml"/>
  <Override PartName="/ppt/slideLayouts/slideLayout93.xml" ContentType="application/vnd.openxmlformats-officedocument.presentationml.slideLayout+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tags/tag263.xml" ContentType="application/vnd.openxmlformats-officedocument.presentationml.tags+xml"/>
  <Override PartName="/ppt/slideLayouts/slideLayout171.xml" ContentType="application/vnd.openxmlformats-officedocument.presentationml.slideLayout+xml"/>
  <Override PartName="/ppt/tags/tag1273.xml" ContentType="application/vnd.openxmlformats-officedocument.presentationml.tags+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tags/tag1018.xml" ContentType="application/vnd.openxmlformats-officedocument.presentationml.tags+xml"/>
  <Override PartName="/ppt/tags/tag1204.xml" ContentType="application/vnd.openxmlformats-officedocument.presentationml.tags+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slideLayouts/slideLayout272.xml" ContentType="application/vnd.openxmlformats-officedocument.presentationml.slideLayout+xml"/>
  <Override PartName="/ppt/tags/tag1374.xml" ContentType="application/vnd.openxmlformats-officedocument.presentationml.tags+xml"/>
  <Override PartName="/ppt/tags/tag279.xml" ContentType="application/vnd.openxmlformats-officedocument.presentationml.tags+xml"/>
  <Override PartName="/ppt/slideLayouts/slideLayout203.xml" ContentType="application/vnd.openxmlformats-officedocument.presentationml.slideLayout+xml"/>
  <Override PartName="/ppt/theme/theme32.xml" ContentType="application/vnd.openxmlformats-officedocument.theme+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tags/tag1289.xml" ContentType="application/vnd.openxmlformats-officedocument.presentationml.tags+xml"/>
  <Override PartName="/ppt/tags/tag1475.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79.xml" ContentType="application/vnd.openxmlformats-officedocument.presentationml.tags+xml"/>
  <Override PartName="/ppt/slideLayouts/slideLayout304.xml" ContentType="application/vnd.openxmlformats-officedocument.presentationml.slideLayout+xml"/>
  <Override PartName="/ppt/tags/tag1406.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slideLayouts/slideLayout288.xml" ContentType="application/vnd.openxmlformats-officedocument.presentationml.slideLayout+xml"/>
  <Override PartName="/ppt/tags/tag1100.xml" ContentType="application/vnd.openxmlformats-officedocument.presentationml.tags+xml"/>
  <Override PartName="/ppt/slideLayouts/slideLayout474.xml" ContentType="application/vnd.openxmlformats-officedocument.presentationml.slideLayout+xml"/>
  <Override PartName="/ppt/slides/slide22.xml" ContentType="application/vnd.openxmlformats-officedocument.presentationml.slide+xml"/>
  <Override PartName="/ppt/tags/tag260.xml" ContentType="application/vnd.openxmlformats-officedocument.presentationml.tags+xml"/>
  <Override PartName="/ppt/slideLayouts/slideLayout219.xml" ContentType="application/vnd.openxmlformats-officedocument.presentationml.slideLayout+xml"/>
  <Override PartName="/ppt/tags/tag1084.xml" ContentType="application/vnd.openxmlformats-officedocument.presentationml.tags+xml"/>
  <Override PartName="/ppt/tags/tag1270.xml" ContentType="application/vnd.openxmlformats-officedocument.presentationml.tags+xml"/>
  <Override PartName="/ppt/theme/theme48.xml" ContentType="application/vnd.openxmlformats-officedocument.theme+xml"/>
  <Override PartName="/ppt/slideLayouts/slideLayout21.xml" ContentType="application/vnd.openxmlformats-officedocument.presentationml.slideLayout+xml"/>
  <Override PartName="/ppt/tags/tag667.xml" ContentType="application/vnd.openxmlformats-officedocument.presentationml.tags+xml"/>
  <Override PartName="/ppt/tags/tag1015.xml" ContentType="application/vnd.openxmlformats-officedocument.presentationml.tags+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tags/tag1507.xml" ContentType="application/vnd.openxmlformats-officedocument.presentationml.tags+xml"/>
  <Override PartName="/ppt/notesSlides/notesSlide13.xml" ContentType="application/vnd.openxmlformats-officedocument.presentationml.notesSlide+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slideLayouts/slideLayout370.xml" ContentType="application/vnd.openxmlformats-officedocument.presentationml.slideLayout+xml"/>
  <Override PartName="/ppt/tags/tag1472.xml" ContentType="application/vnd.openxmlformats-officedocument.presentationml.tags+xml"/>
  <Override PartName="/ppt/slideLayouts/slideLayout115.xml" ContentType="application/vnd.openxmlformats-officedocument.presentationml.slideLayout+xml"/>
  <Override PartName="/ppt/tags/tag869.xml" ContentType="application/vnd.openxmlformats-officedocument.presentationml.tags+xml"/>
  <Override PartName="/ppt/slideLayouts/slideLayout301.xml" ContentType="application/vnd.openxmlformats-officedocument.presentationml.slideLayout+xml"/>
  <Override PartName="/ppt/tags/tag1217.xml" ContentType="application/vnd.openxmlformats-officedocument.presentationml.tags+xml"/>
  <Override PartName="/ppt/tags/tag1403.xml" ContentType="application/vnd.openxmlformats-officedocument.presentationml.tags+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slideLayouts/slideLayout285.xml" ContentType="application/vnd.openxmlformats-officedocument.presentationml.slideLayout+xml"/>
  <Override PartName="/ppt/tags/tag1387.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1081.xml" ContentType="application/vnd.openxmlformats-officedocument.presentationml.tags+xml"/>
  <Override PartName="/ppt/theme/theme45.xml" ContentType="application/vnd.openxmlformats-officedocument.theme+xml"/>
  <Override PartName="/ppt/tags/tag1318.xml" ContentType="application/vnd.openxmlformats-officedocument.presentationml.tags+xml"/>
  <Override PartName="/ppt/slideLayouts/slideLayout471.xml" ContentType="application/vnd.openxmlformats-officedocument.presentationml.slideLayout+xml"/>
  <Override PartName="/ppt/tags/tag478.xml" ContentType="application/vnd.openxmlformats-officedocument.presentationml.tags+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tags/tag1504.xml" ContentType="application/vnd.openxmlformats-officedocument.presentationml.tags+xml"/>
  <Override PartName="/ppt/diagrams/layout3.xml" ContentType="application/vnd.openxmlformats-officedocument.drawingml.diagramLayout+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slideLayouts/slideLayout386.xml" ContentType="application/vnd.openxmlformats-officedocument.presentationml.slideLayout+xml"/>
  <Override PartName="/ppt/tags/tag1488.xml" ContentType="application/vnd.openxmlformats-officedocument.presentationml.tags+xml"/>
  <Override PartName="/ppt/notesSlides/notesSlide10.xml" ContentType="application/vnd.openxmlformats-officedocument.presentationml.notesSlide+xml"/>
  <Override PartName="/ppt/tags/tag172.xml" ContentType="application/vnd.openxmlformats-officedocument.presentationml.tags+xml"/>
  <Override PartName="/ppt/tags/tag409.xml" ContentType="application/vnd.openxmlformats-officedocument.presentationml.tags+xml"/>
  <Override PartName="/ppt/slideLayouts/slideLayout317.xml" ContentType="application/vnd.openxmlformats-officedocument.presentationml.slideLayout+xml"/>
  <Override PartName="/ppt/tags/tag1182.xml" ContentType="application/vnd.openxmlformats-officedocument.presentationml.tags+xml"/>
  <Override PartName="/ppt/tags/tag1419.xml" ContentType="application/vnd.openxmlformats-officedocument.presentationml.tags+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1283.xml" ContentType="application/vnd.openxmlformats-officedocument.presentationml.tags+xml"/>
  <Override PartName="/ppt/slideLayouts/slideLayout418.xml" ContentType="application/vnd.openxmlformats-officedocument.presentationml.slideLayout+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slideLayouts/slideLayout282.xml" ContentType="application/vnd.openxmlformats-officedocument.presentationml.slideLayout+xml"/>
  <Override PartName="/ppt/tags/tag1129.xml" ContentType="application/vnd.openxmlformats-officedocument.presentationml.tags+xml"/>
  <Override PartName="/ppt/theme/theme42.xml" ContentType="application/vnd.openxmlformats-officedocument.theme+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slideLayouts/slideLayout213.xml" ContentType="application/vnd.openxmlformats-officedocument.presentationml.slideLayout+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tags/tag475.xml" ContentType="application/vnd.openxmlformats-officedocument.presentationml.tags+xml"/>
  <Override PartName="/ppt/slideLayouts/slideLayout197.xml" ContentType="application/vnd.openxmlformats-officedocument.presentationml.slideLayout+xml"/>
  <Override PartName="/ppt/tags/tag661.xml" ContentType="application/vnd.openxmlformats-officedocument.presentationml.tags+xml"/>
  <Override PartName="/ppt/slideLayouts/slideLayout383.xml" ContentType="application/vnd.openxmlformats-officedocument.presentationml.slideLayout+xml"/>
  <Override PartName="/ppt/tags/tag1485.xml" ContentType="application/vnd.openxmlformats-officedocument.presentationml.tags+xml"/>
  <Override PartName="/ppt/slideLayouts/slideLayout128.xml" ContentType="application/vnd.openxmlformats-officedocument.presentationml.slideLayout+xml"/>
  <Override PartName="/ppt/tags/tag406.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tags/tag1416.xml" ContentType="application/vnd.openxmlformats-officedocument.presentationml.tags+xml"/>
  <Override PartName="/ppt/slideMasters/slideMaster37.xml" ContentType="application/vnd.openxmlformats-officedocument.presentationml.slideMaster+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1280.xml" ContentType="application/vnd.openxmlformats-officedocument.presentationml.tags+xml"/>
  <Override PartName="/ppt/slideLayouts/slideLayout415.xml" ContentType="application/vnd.openxmlformats-officedocument.presentationml.slideLayout+xml"/>
  <Override PartName="/ppt/tags/tag1517.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slideLayouts/slideLayout399.xml" ContentType="application/vnd.openxmlformats-officedocument.presentationml.slideLayout+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slideLayouts/slideLayout380.xml" ContentType="application/vnd.openxmlformats-officedocument.presentationml.slideLayout+xml"/>
  <Override PartName="/ppt/tags/tag1227.xml" ContentType="application/vnd.openxmlformats-officedocument.presentationml.tags+xml"/>
  <Override PartName="/ppt/tags/tag86.xml" ContentType="application/vnd.openxmlformats-officedocument.presentationml.tags+xml"/>
  <Override PartName="/ppt/slideLayouts/slideLayout125.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slideLayouts/slideLayout311.xml" ContentType="application/vnd.openxmlformats-officedocument.presentationml.slideLayout+xml"/>
  <Override PartName="/ppt/tags/tag1413.xml" ContentType="application/vnd.openxmlformats-officedocument.presentationml.tags+xml"/>
  <Override PartName="/ppt/slideMasters/slideMaster34.xml" ContentType="application/vnd.openxmlformats-officedocument.presentationml.slideMaster+xml"/>
  <Override PartName="/ppt/tags/tag573.xml" ContentType="application/vnd.openxmlformats-officedocument.presentationml.tags+xml"/>
  <Override PartName="/ppt/slideLayouts/slideLayout295.xml" ContentType="application/vnd.openxmlformats-officedocument.presentationml.slideLayout+xml"/>
  <Override PartName="/ppt/tags/tag1397.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slideLayouts/slideLayout226.xml" ContentType="application/vnd.openxmlformats-officedocument.presentationml.slideLayout+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tags/tag1498.xml" ContentType="application/vnd.openxmlformats-officedocument.presentationml.tags+xml"/>
  <Override PartName="/ppt/tags/tag1514.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diagrams/colors5.xml" ContentType="application/vnd.openxmlformats-officedocument.drawingml.diagramColors+xml"/>
  <Override PartName="/ppt/tags/tag419.xml" ContentType="application/vnd.openxmlformats-officedocument.presentationml.tags+xml"/>
  <Override PartName="/ppt/tags/tag605.xml" ContentType="application/vnd.openxmlformats-officedocument.presentationml.tags+xml"/>
  <Override PartName="/ppt/slideLayouts/slideLayout327.xml" ContentType="application/vnd.openxmlformats-officedocument.presentationml.slideLayout+xml"/>
  <Override PartName="/ppt/tags/tag1192.xml" ContentType="application/vnd.openxmlformats-officedocument.presentationml.tags+xml"/>
  <Override PartName="/ppt/tags/tag1429.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tags/tag706.xml" ContentType="application/vnd.openxmlformats-officedocument.presentationml.tags+xml"/>
  <Override PartName="/ppt/tags/tag1038.xml" ContentType="application/vnd.openxmlformats-officedocument.presentationml.tags+xml"/>
  <Override PartName="/ppt/slideLayouts/slideLayout428.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slideLayouts/slideLayout122.xml" ContentType="application/vnd.openxmlformats-officedocument.presentationml.slideLayout+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slideLayouts/slideLayout292.xml" ContentType="application/vnd.openxmlformats-officedocument.presentationml.slideLayout+xml"/>
  <Override PartName="/ppt/tags/tag1394.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heme/theme52.xml" ContentType="application/vnd.openxmlformats-officedocument.them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393.xml" ContentType="application/vnd.openxmlformats-officedocument.presentationml.slideLayout+xml"/>
  <Override PartName="/ppt/tags/tag1495.xml" ContentType="application/vnd.openxmlformats-officedocument.presentationml.tags+xml"/>
  <Override PartName="/ppt/slideLayouts/slideLayout138.xml" ContentType="application/vnd.openxmlformats-officedocument.presentationml.slideLayout+xml"/>
  <Override PartName="/ppt/tags/tag416.xml" ContentType="application/vnd.openxmlformats-officedocument.presentationml.tags+xml"/>
  <Override PartName="/ppt/slideLayouts/slideLayout324.xml" ContentType="application/vnd.openxmlformats-officedocument.presentationml.slideLayout+xml"/>
  <Override PartName="/ppt/tags/tag1426.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slideMasters/slideMaster47.xml" ContentType="application/vnd.openxmlformats-officedocument.presentationml.slideMaster+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slideLayouts/slideLayout239.xml" ContentType="application/vnd.openxmlformats-officedocument.presentationml.slideLayout+xml"/>
  <Override PartName="/ppt/tags/tag1290.xml" ContentType="application/vnd.openxmlformats-officedocument.presentationml.tags+xml"/>
  <Override PartName="/ppt/slideLayouts/slideLayout425.xml" ContentType="application/vnd.openxmlformats-officedocument.presentationml.slideLayout+xml"/>
  <Override PartName="/ppt/tags/tag1527.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slideLayouts/slideLayout57.xml" ContentType="application/vnd.openxmlformats-officedocument.presentationml.slideLayout+xml"/>
  <Override PartName="/ppt/tags/tag482.xml" ContentType="application/vnd.openxmlformats-officedocument.presentationml.tags+xml"/>
  <Override PartName="/ppt/tags/tag719.xml" ContentType="application/vnd.openxmlformats-officedocument.presentationml.tags+xml"/>
  <Override PartName="/ppt/slideLayouts/slideLayout390.xml" ContentType="application/vnd.openxmlformats-officedocument.presentationml.slideLayout+xml"/>
  <Override PartName="/ppt/tags/tag1492.xml" ContentType="application/vnd.openxmlformats-officedocument.presentationml.tags+xml"/>
  <Override PartName="/ppt/tags/tag227.xml" ContentType="application/vnd.openxmlformats-officedocument.presentationml.tags+xml"/>
  <Override PartName="/ppt/slideLayouts/slideLayout135.xml" ContentType="application/vnd.openxmlformats-officedocument.presentationml.slideLayout+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tags/tag96.xml" ContentType="application/vnd.openxmlformats-officedocument.presentationml.tags+xml"/>
  <Override PartName="/ppt/tags/tag397.xml" ContentType="application/vnd.openxmlformats-officedocument.presentationml.tags+xml"/>
  <Override PartName="/ppt/slideLayouts/slideLayout321.xml" ContentType="application/vnd.openxmlformats-officedocument.presentationml.slideLayout+xml"/>
  <Override PartName="/ppt/tags/tag1423.xml" ContentType="application/vnd.openxmlformats-officedocument.presentationml.tags+xml"/>
  <Override PartName="/ppt/slideMasters/slideMaster44.xml" ContentType="application/vnd.openxmlformats-officedocument.presentationml.slideMaster+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slideLayouts/slideLayout236.xml" ContentType="application/vnd.openxmlformats-officedocument.presentationml.slideLayout+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slideLayouts/slideLayout422.xml" ContentType="application/vnd.openxmlformats-officedocument.presentationml.slideLayout+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slideLayouts/slideLayout337.xml" ContentType="application/vnd.openxmlformats-officedocument.presentationml.slideLayout+xml"/>
  <Override PartName="/ppt/tags/tag1439.xml" ContentType="application/vnd.openxmlformats-officedocument.presentationml.tags+xml"/>
  <Override PartName="/customXml/itemProps2.xml" ContentType="application/vnd.openxmlformats-officedocument.customXmlProperties+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Layouts/slideLayout438.xml" ContentType="application/vnd.openxmlformats-officedocument.presentationml.slideLayout+xml"/>
  <Override PartName="/ppt/slideLayouts/slideLayout54.xml" ContentType="application/vnd.openxmlformats-officedocument.presentationml.slideLayout+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presentation.xml" ContentType="application/vnd.openxmlformats-officedocument.presentationml.presentation.main+xml"/>
  <Override PartName="/ppt/slideLayouts/slideLayout132.xml" ContentType="application/vnd.openxmlformats-officedocument.presentationml.slideLayout+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slideMasters/slideMaster41.xml" ContentType="application/vnd.openxmlformats-officedocument.presentationml.slideMaster+xml"/>
  <Override PartName="/ppt/tags/tag24.xml" ContentType="application/vnd.openxmlformats-officedocument.presentationml.tags+xml"/>
  <Override PartName="/ppt/tags/tag325.xml" ContentType="application/vnd.openxmlformats-officedocument.presentationml.tags+xml"/>
  <Override PartName="/ppt/slideLayouts/slideLayout233.xml" ContentType="application/vnd.openxmlformats-officedocument.presentationml.slideLayout+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slideLayouts/slideLayout334.xml" ContentType="application/vnd.openxmlformats-officedocument.presentationml.slideLayout+xml"/>
  <Override PartName="/ppt/tags/tag1436.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tags/tag713.xml" ContentType="application/vnd.openxmlformats-officedocument.presentationml.tags+xml"/>
  <Override PartName="/ppt/tags/tag1045.xml" ContentType="application/vnd.openxmlformats-officedocument.presentationml.tags+xml"/>
  <Override PartName="/ppt/slideLayouts/slideLayout435.xml" ContentType="application/vnd.openxmlformats-officedocument.presentationml.slideLayout+xml"/>
  <Override PartName="/ppt/tags/tag1537.xml" ContentType="application/vnd.openxmlformats-officedocument.presentationml.tags+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21.xml" ContentType="application/vnd.openxmlformats-officedocument.presentationml.tags+xml"/>
  <Override PartName="/ppt/slideLayouts/slideLayout230.xml" ContentType="application/vnd.openxmlformats-officedocument.presentationml.slideLayout+xml"/>
  <Override PartName="/ppt/tags/tag984.xml" ContentType="application/vnd.openxmlformats-officedocument.presentationml.tags+xml"/>
  <Override PartName="/ppt/tags/tag1332.xml" ContentType="application/vnd.openxmlformats-officedocument.presentationml.tags+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237.xml" ContentType="application/vnd.openxmlformats-officedocument.presentationml.tags+xml"/>
  <Override PartName="/ppt/slideLayouts/slideLayout145.xml" ContentType="application/vnd.openxmlformats-officedocument.presentationml.slideLayout+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tags/tag593.xml" ContentType="application/vnd.openxmlformats-officedocument.presentationml.tags+xml"/>
  <Override PartName="/ppt/slideLayouts/slideLayout331.xml" ContentType="application/vnd.openxmlformats-officedocument.presentationml.slideLayout+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tags/tag524.xml" ContentType="application/vnd.openxmlformats-officedocument.presentationml.tags+xml"/>
  <Override PartName="/ppt/tags/tag710.xml" ContentType="application/vnd.openxmlformats-officedocument.presentationml.tags+xml"/>
  <Override PartName="/ppt/slideLayouts/slideLayout246.xml" ContentType="application/vnd.openxmlformats-officedocument.presentationml.slideLayout+xml"/>
  <Override PartName="/ppt/tags/tag1348.xml" ContentType="application/vnd.openxmlformats-officedocument.presentationml.tags+xml"/>
  <Override PartName="/ppt/slideLayouts/slideLayout432.xml" ContentType="application/vnd.openxmlformats-officedocument.presentationml.slideLayout+xml"/>
  <Override PartName="/ppt/tags/tag1534.xml" ContentType="application/vnd.openxmlformats-officedocument.presentationml.tags+xml"/>
  <Default Extension="tiff" ContentType="image/tiff"/>
  <Override PartName="/ppt/tags/tag694.xml" ContentType="application/vnd.openxmlformats-officedocument.presentationml.tags+xml"/>
  <Override PartName="/ppt/tags/tag1042.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slideLayouts/slideLayout347.xml" ContentType="application/vnd.openxmlformats-officedocument.presentationml.slideLayout+xml"/>
  <Override PartName="/ppt/tags/tag1449.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tags/tag726.xml" ContentType="application/vnd.openxmlformats-officedocument.presentationml.tags+xml"/>
  <Override PartName="/ppt/slideLayouts/slideLayout448.xml" ContentType="application/vnd.openxmlformats-officedocument.presentationml.slideLayout+xml"/>
  <Override PartName="/ppt/tags/tag234.xml" ContentType="application/vnd.openxmlformats-officedocument.presentationml.tags+xml"/>
  <Override PartName="/ppt/slideLayouts/slideLayout142.xml" ContentType="application/vnd.openxmlformats-officedocument.presentationml.slideLayout+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tags/tag420.xml" ContentType="application/vnd.openxmlformats-officedocument.presentationml.tags+xml"/>
  <Override PartName="/ppt/tags/tag1430.xml" ContentType="application/vnd.openxmlformats-officedocument.presentationml.tags+xml"/>
  <Override PartName="/ppt/slideMasters/slideMaster51.xml" ContentType="application/vnd.openxmlformats-officedocument.presentationml.slideMaster+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slideLayouts/slideLayout243.xml" ContentType="application/vnd.openxmlformats-officedocument.presentationml.slideLayout+xml"/>
  <Override PartName="/ppt/tags/tag997.xml" ContentType="application/vnd.openxmlformats-officedocument.presentationml.tags+xml"/>
  <Override PartName="/ppt/tags/tag1345.xml" ContentType="application/vnd.openxmlformats-officedocument.presentationml.tags+xml"/>
  <Override PartName="/ppt/tags/tag691.xml" ContentType="application/vnd.openxmlformats-officedocument.presentationml.tags+xml"/>
  <Override PartName="/ppt/tags/tag1531.xml" ContentType="application/vnd.openxmlformats-officedocument.presentationml.tags+xml"/>
  <Override PartName="/ppt/viewProps.xml" ContentType="application/vnd.openxmlformats-officedocument.presentationml.viewProp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622.xml" ContentType="application/vnd.openxmlformats-officedocument.presentationml.tags+xml"/>
  <Override PartName="/ppt/slideLayouts/slideLayout344.xml" ContentType="application/vnd.openxmlformats-officedocument.presentationml.slideLayout+xml"/>
  <Override PartName="/ppt/tags/tag1446.xml" ContentType="application/vnd.openxmlformats-officedocument.presentationml.tags+xml"/>
  <Override PartName="/ppt/notesSlides/notesSlide3.xml" ContentType="application/vnd.openxmlformats-officedocument.presentationml.notes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tags/tag537.xml" ContentType="application/vnd.openxmlformats-officedocument.presentationml.tags+xml"/>
  <Override PartName="/ppt/slideLayouts/slideLayout259.xml" ContentType="application/vnd.openxmlformats-officedocument.presentationml.slideLayout+xml"/>
  <Override PartName="/ppt/tags/tag1547.xml" ContentType="application/vnd.openxmlformats-officedocument.presentationml.tags+xml"/>
  <Override PartName="/ppt/tags/tag1.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1055.xml" ContentType="application/vnd.openxmlformats-officedocument.presentationml.tags+xml"/>
  <Override PartName="/ppt/slideLayouts/slideLayout445.xml" ContentType="application/vnd.openxmlformats-officedocument.presentationml.slideLayout+xml"/>
  <Override PartName="/ppt/tags/tag893.xml" ContentType="application/vnd.openxmlformats-officedocument.presentationml.tags+xml"/>
  <Override PartName="/ppt/tags/tag1241.xml" ContentType="application/vnd.openxmlformats-officedocument.presentationml.tags+xml"/>
  <Override PartName="/ppt/tags/tag638.xml" ContentType="application/vnd.openxmlformats-officedocument.presentationml.tags+xml"/>
  <Override PartName="/ppt/tags/tag824.xml" ContentType="application/vnd.openxmlformats-officedocument.presentationml.tags+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Layouts/slideLayout240.xml" ContentType="application/vnd.openxmlformats-officedocument.presentationml.slideLayout+xml"/>
  <Override PartName="/ppt/tags/tag739.xml" ContentType="application/vnd.openxmlformats-officedocument.presentationml.tags+xml"/>
  <Override PartName="/ppt/tags/tag994.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Layouts/slideLayout77.xml" ContentType="application/vnd.openxmlformats-officedocument.presentationml.slideLayout+xml"/>
  <Override PartName="/ppt/tags/tag247.xml" ContentType="application/vnd.openxmlformats-officedocument.presentationml.tags+xml"/>
  <Override PartName="/ppt/tags/tag925.xml" ContentType="application/vnd.openxmlformats-officedocument.presentationml.tags+xml"/>
  <Override PartName="/ppt/tags/tag433.xml" ContentType="application/vnd.openxmlformats-officedocument.presentationml.tags+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tags/tag1257.xml" ContentType="application/vnd.openxmlformats-officedocument.presentationml.tags+xml"/>
  <Override PartName="/ppt/tags/tag1443.xml" ContentType="application/vnd.openxmlformats-officedocument.presentationml.tags+xml"/>
  <Override PartName="/ppt/tags/tag272.xml" ContentType="application/vnd.openxmlformats-officedocument.presentationml.tags+xml"/>
  <Override PartName="/ppt/tags/tag509.xml" ContentType="application/vnd.openxmlformats-officedocument.presentationml.tags+xml"/>
  <Override PartName="/ppt/slideLayouts/slideLayout180.xml" ContentType="application/vnd.openxmlformats-officedocument.presentationml.slideLayout+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slideLayouts/slideLayout417.xml" ContentType="application/vnd.openxmlformats-officedocument.presentationml.slideLayout+xml"/>
  <Override PartName="/ppt/tags/tag1519.xml" ContentType="application/vnd.openxmlformats-officedocument.presentationml.tags+xml"/>
  <Override PartName="/ppt/tags/tag47.xml" ContentType="application/vnd.openxmlformats-officedocument.presentationml.tags+xml"/>
  <Override PartName="/ppt/slideLayouts/slideLayout33.xml" ContentType="application/vnd.openxmlformats-officedocument.presentationml.slideLayout+xml"/>
  <Override PartName="/ppt/tags/tag203.xml" ContentType="application/vnd.openxmlformats-officedocument.presentationml.tags+xml"/>
  <Override PartName="/ppt/tags/tag348.xml" ContentType="application/vnd.openxmlformats-officedocument.presentationml.tags+xml"/>
  <Override PartName="/ppt/tags/tag679.xml" ContentType="application/vnd.openxmlformats-officedocument.presentationml.tags+xml"/>
  <Override PartName="/ppt/slideLayouts/slideLayout256.xml" ContentType="application/vnd.openxmlformats-officedocument.presentationml.slideLayout+xml"/>
  <Override PartName="/ppt/tags/tag1027.xml" ContentType="application/vnd.openxmlformats-officedocument.presentationml.tags+xml"/>
  <Override PartName="/ppt/tags/tag1358.xml" ContentType="application/vnd.openxmlformats-officedocument.presentationml.tags+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720.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Layouts/slideLayout442.xml" ContentType="application/vnd.openxmlformats-officedocument.presentationml.slideLayout+xml"/>
  <Override PartName="/ppt/tags/tag1544.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slideLayouts/slideLayout281.xml" ContentType="application/vnd.openxmlformats-officedocument.presentationml.slideLayout+xml"/>
  <Override PartName="/ppt/tags/tag890.xml" ContentType="application/vnd.openxmlformats-officedocument.presentationml.tags+xml"/>
  <Override PartName="/ppt/tags/tag1052.xml" ContentType="application/vnd.openxmlformats-officedocument.presentationml.tags+xml"/>
  <Override PartName="/ppt/tags/tag1383.xml" ContentType="application/vnd.openxmlformats-officedocument.presentationml.tags+xml"/>
  <Override PartName="/ppt/slideMasters/slideMaster20.xml" ContentType="application/vnd.openxmlformats-officedocument.presentationml.slideMaster+xml"/>
  <Override PartName="/ppt/theme/theme8.xml" ContentType="application/vnd.openxmlformats-officedocument.theme+xml"/>
  <Override PartName="/ppt/tags/tag304.xml" ContentType="application/vnd.openxmlformats-officedocument.presentationml.tags+xml"/>
  <Override PartName="/ppt/tags/tag449.xml" ContentType="application/vnd.openxmlformats-officedocument.presentationml.tags+xml"/>
  <Override PartName="/ppt/tags/tag635.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slideLayouts/slideLayout357.xml" ContentType="application/vnd.openxmlformats-officedocument.presentationml.slideLayout+xml"/>
  <Override PartName="/ppt/theme/theme41.xml" ContentType="application/vnd.openxmlformats-officedocument.theme+xml"/>
  <Override PartName="/ppt/tags/tag1314.xml" ContentType="application/vnd.openxmlformats-officedocument.presentationml.tags+xml"/>
  <Override PartName="/ppt/tags/tag1459.xml" ContentType="application/vnd.openxmlformats-officedocument.presentationml.tags+xml"/>
  <Override PartName="/ppt/tags/tag143.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ags/tag821.xml" ContentType="application/vnd.openxmlformats-officedocument.presentationml.tags+xml"/>
  <Override PartName="/ppt/tags/tag1153.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660.xml" ContentType="application/vnd.openxmlformats-officedocument.presentationml.tags+xml"/>
  <Override PartName="/ppt/tags/tag991.xml" ContentType="application/vnd.openxmlformats-officedocument.presentationml.tags+xml"/>
  <Override PartName="/ppt/slideLayouts/slideLayout382.xml" ContentType="application/vnd.openxmlformats-officedocument.presentationml.slideLayout+xml"/>
  <Override PartName="/ppt/tags/tag1229.xml" ContentType="application/vnd.openxmlformats-officedocument.presentationml.tags+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tags/tag736.xml" ContentType="application/vnd.openxmlformats-officedocument.presentationml.tags+xml"/>
  <Override PartName="/ppt/tags/tag922.xml" ContentType="application/vnd.openxmlformats-officedocument.presentationml.tags+xml"/>
  <Override PartName="/ppt/slideLayouts/slideLayout313.xml" ContentType="application/vnd.openxmlformats-officedocument.presentationml.slideLayout+xml"/>
  <Override PartName="/ppt/tags/tag1068.xml" ContentType="application/vnd.openxmlformats-officedocument.presentationml.tags+xml"/>
  <Override PartName="/ppt/tags/tag1415.xml" ContentType="application/vnd.openxmlformats-officedocument.presentationml.tags+xml"/>
  <Override PartName="/ppt/slideLayouts/slideLayout458.xml" ContentType="application/vnd.openxmlformats-officedocument.presentationml.slideLayout+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430.xml" ContentType="application/vnd.openxmlformats-officedocument.presentationml.tags+xml"/>
  <Override PartName="/ppt/slideLayouts/slideLayout152.xml" ContentType="application/vnd.openxmlformats-officedocument.presentationml.slideLayout+xml"/>
  <Override PartName="/ppt/tags/tag575.xml" ContentType="application/vnd.openxmlformats-officedocument.presentationml.tags+xml"/>
  <Override PartName="/ppt/tags/tag761.xml" ContentType="application/vnd.openxmlformats-officedocument.presentationml.tags+xml"/>
  <Override PartName="/ppt/slideLayouts/slideLayout297.xml" ContentType="application/vnd.openxmlformats-officedocument.presentationml.slideLayout+xml"/>
  <Override PartName="/ppt/tags/tag1254.xml" ContentType="application/vnd.openxmlformats-officedocument.presentationml.tags+xml"/>
  <Override PartName="/ppt/tags/tag1399.xml" ContentType="application/vnd.openxmlformats-officedocument.presentationml.tags+xml"/>
  <Override PartName="/ppt/slideMasters/slideMaster36.xml" ContentType="application/vnd.openxmlformats-officedocument.presentationml.slideMaster+xml"/>
  <Override PartName="/ppt/tags/tag19.xml" ContentType="application/vnd.openxmlformats-officedocument.presentationml.tags+xml"/>
  <Override PartName="/ppt/tags/tag506.xml" ContentType="application/vnd.openxmlformats-officedocument.presentationml.tags+xml"/>
  <Override PartName="/ppt/slideLayouts/slideLayout228.xml" ContentType="application/vnd.openxmlformats-officedocument.presentationml.slideLayout+xml"/>
  <Override PartName="/ppt/tags/tag1093.xml" ContentType="application/vnd.openxmlformats-officedocument.presentationml.tags+xml"/>
  <Override PartName="/ppt/tags/tag1440.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024.xml" ContentType="application/vnd.openxmlformats-officedocument.presentationml.tags+xml"/>
  <Override PartName="/ppt/tags/tag1169.xml" ContentType="application/vnd.openxmlformats-officedocument.presentationml.tags+xml"/>
  <Override PartName="/ppt/slideLayouts/slideLayout414.xml" ContentType="application/vnd.openxmlformats-officedocument.presentationml.slideLayout+xml"/>
  <Override PartName="/ppt/tags/tag1516.xml" ContentType="application/vnd.openxmlformats-officedocument.presentationml.tags+xml"/>
  <Override PartName="/ppt/tags/tag44.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76.xml" ContentType="application/vnd.openxmlformats-officedocument.presentationml.tags+xml"/>
  <Override PartName="/ppt/slideLayouts/slideLayout253.xml" ContentType="application/vnd.openxmlformats-officedocument.presentationml.slideLayout+xml"/>
  <Override PartName="/ppt/tags/tag862.xml" ContentType="application/vnd.openxmlformats-officedocument.presentationml.tags+xml"/>
  <Override PartName="/ppt/tags/tag1210.xml" ContentType="application/vnd.openxmlformats-officedocument.presentationml.tags+xml"/>
  <Override PartName="/ppt/slideLayouts/slideLayout398.xml" ContentType="application/vnd.openxmlformats-officedocument.presentationml.slideLayout+xml"/>
  <Override PartName="/ppt/tags/tag1355.xml" ContentType="application/vnd.openxmlformats-officedocument.presentationml.tags+xml"/>
  <Override PartName="/ppt/tags/tag1541.xml" ContentType="application/vnd.openxmlformats-officedocument.presentationml.tags+xml"/>
  <Override PartName="/ppt/diagrams/data5.xml" ContentType="application/vnd.openxmlformats-officedocument.drawingml.diagramData+xml"/>
  <Override PartName="/ppt/theme/theme13.xml" ContentType="application/vnd.openxmlformats-officedocument.theme+xml"/>
  <Override PartName="/ppt/tags/tag370.xml" ContentType="application/vnd.openxmlformats-officedocument.presentationml.tags+xml"/>
  <Override PartName="/ppt/tags/tag607.xml" ContentType="application/vnd.openxmlformats-officedocument.presentationml.tags+xml"/>
  <Override PartName="/ppt/tags/tag938.xml" ContentType="application/vnd.openxmlformats-officedocument.presentationml.tags+xml"/>
  <Override PartName="/ppt/slideLayouts/slideLayout329.xml" ContentType="application/vnd.openxmlformats-officedocument.presentationml.slideLayout+xml"/>
  <Override PartName="/ppt/tags/tag1194.xml" ContentType="application/vnd.openxmlformats-officedocument.presentationml.tags+xml"/>
  <Override PartName="/ppt/tags/tag1380.xml" ContentType="application/vnd.openxmlformats-officedocument.presentationml.tags+xml"/>
  <Override PartName="/ppt/tags/tag115.xml" ContentType="application/vnd.openxmlformats-officedocument.presentationml.tags+xml"/>
  <Override PartName="/ppt/tags/tag301.xml" ContentType="application/vnd.openxmlformats-officedocument.presentationml.tags+xml"/>
  <Override PartName="/ppt/tags/tag446.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1125.xml" ContentType="application/vnd.openxmlformats-officedocument.presentationml.tags+xml"/>
  <Override PartName="/ppt/tags/tag1456.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354.xml" ContentType="application/vnd.openxmlformats-officedocument.presentationml.slideLayout+xml"/>
  <Override PartName="/ppt/tags/tag1295.xml" ContentType="application/vnd.openxmlformats-officedocument.presentationml.tags+xml"/>
  <Override PartName="/ppt/tags/tag1311.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1150.xml" ContentType="application/vnd.openxmlformats-officedocument.presentationml.tags+xml"/>
  <Override PartName="/ppt/tags/tag1481.xml" ContentType="application/vnd.openxmlformats-officedocument.presentationml.tags+xml"/>
  <Override PartName="/ppt/tags/tag216.xml" ContentType="application/vnd.openxmlformats-officedocument.presentationml.tags+xml"/>
  <Override PartName="/ppt/slideLayouts/slideLayout124.xml" ContentType="application/vnd.openxmlformats-officedocument.presentationml.slideLayout+xml"/>
  <Override PartName="/ppt/tags/tag402.xml" ContentType="application/vnd.openxmlformats-officedocument.presentationml.tags+xml"/>
  <Override PartName="/ppt/tags/tag547.xml" ContentType="application/vnd.openxmlformats-officedocument.presentationml.tags+xml"/>
  <Override PartName="/ppt/tags/tag733.xml" ContentType="application/vnd.openxmlformats-officedocument.presentationml.tags+xml"/>
  <Override PartName="/ppt/slideLayouts/slideLayout269.xml" ContentType="application/vnd.openxmlformats-officedocument.presentationml.slideLayout+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Layouts/slideLayout455.xml" ContentType="application/vnd.openxmlformats-officedocument.presentationml.slideLayout+xml"/>
  <Override PartName="/ppt/tags/tag1557.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ags/tag1065.xml" ContentType="application/vnd.openxmlformats-officedocument.presentationml.tags+xml"/>
  <Override PartName="/ppt/tags/tag1251.xml" ContentType="application/vnd.openxmlformats-officedocument.presentationml.tags+xml"/>
  <Override PartName="/ppt/tags/tag1396.xml" ContentType="application/vnd.openxmlformats-officedocument.presentationml.tags+xml"/>
  <Override PartName="/ppt/slideMasters/slideMaster33.xml" ContentType="application/vnd.openxmlformats-officedocument.presentationml.slideMaster+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979.xml" ContentType="application/vnd.openxmlformats-officedocument.presentationml.tags+xml"/>
  <Override PartName="/ppt/slideLayouts/slideLayout411.xml" ContentType="application/vnd.openxmlformats-officedocument.presentationml.slideLayout+xml"/>
  <Override PartName="/ppt/tags/tag1327.xml" ContentType="application/vnd.openxmlformats-officedocument.presentationml.tags+xml"/>
  <Override PartName="/ppt/tags/tag1513.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tags/tag1021.xml" ContentType="application/vnd.openxmlformats-officedocument.presentationml.tags+xml"/>
  <Override PartName="/ppt/tags/tag1166.xml" ContentType="application/vnd.openxmlformats-officedocument.presentationml.tags+xml"/>
  <Override PartName="/ppt/slideLayouts/slideLayout395.xml" ContentType="application/vnd.openxmlformats-officedocument.presentationml.slideLayout+xml"/>
  <Override PartName="/ppt/tags/tag1352.xml" ContentType="application/vnd.openxmlformats-officedocument.presentationml.tags+xml"/>
  <Override PartName="/ppt/tags/tag1497.xml" ContentType="application/vnd.openxmlformats-officedocument.presentationml.tags+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slideLayouts/slideLayout326.xml" ContentType="application/vnd.openxmlformats-officedocument.presentationml.slideLayout+xml"/>
  <Override PartName="/ppt/tags/tag1191.xml" ContentType="application/vnd.openxmlformats-officedocument.presentationml.tags+xml"/>
  <Override PartName="/ppt/tags/tag1428.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Layouts/slideLayout351.xml" ContentType="application/vnd.openxmlformats-officedocument.presentationml.slideLayout+xml"/>
  <Override PartName="/ppt/tags/tag1122.xml" ContentType="application/vnd.openxmlformats-officedocument.presentationml.tags+xml"/>
  <Override PartName="/ppt/tags/tag1453.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1292.xml" ContentType="application/vnd.openxmlformats-officedocument.presentationml.tags+xml"/>
  <Override PartName="/ppt/slideLayouts/slideLayout427.xml" ContentType="application/vnd.openxmlformats-officedocument.presentationml.slideLayout+xml"/>
  <Override PartName="/ppt/tags/tag1529.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slideLayouts/slideLayout266.xml" ContentType="application/vnd.openxmlformats-officedocument.presentationml.slideLayout+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368.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heme/theme26.xml" ContentType="application/vnd.openxmlformats-officedocument.theme+xml"/>
  <Override PartName="/ppt/tags/tag730.xml" ContentType="application/vnd.openxmlformats-officedocument.presentationml.tags+xml"/>
  <Override PartName="/ppt/tags/tag1062.xml" ContentType="application/vnd.openxmlformats-officedocument.presentationml.tags+xml"/>
  <Override PartName="/ppt/slideLayouts/slideLayout452.xml" ContentType="application/vnd.openxmlformats-officedocument.presentationml.slideLayout+xml"/>
  <Override PartName="/ppt/tags/tag1554.xml" ContentType="application/vnd.openxmlformats-officedocument.presentationml.tags+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slideLayouts/slideLayout291.xml" ContentType="application/vnd.openxmlformats-officedocument.presentationml.slideLayout+xml"/>
  <Override PartName="/ppt/tags/tag1138.xml" ContentType="application/vnd.openxmlformats-officedocument.presentationml.tags+xml"/>
  <Override PartName="/ppt/tags/tag1393.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tags/tag976.xml" ContentType="application/vnd.openxmlformats-officedocument.presentationml.tags+xml"/>
  <Override PartName="/ppt/slideLayouts/slideLayout367.xml" ContentType="application/vnd.openxmlformats-officedocument.presentationml.slideLayout+xml"/>
  <Override PartName="/ppt/tags/tag1324.xml" ContentType="application/vnd.openxmlformats-officedocument.presentationml.tags+xml"/>
  <Override PartName="/ppt/tags/tag1469.xml" ContentType="application/vnd.openxmlformats-officedocument.presentationml.tags+xml"/>
  <Override PartName="/ppt/theme/theme51.xml" ContentType="application/vnd.openxmlformats-officedocument.theme+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1163.xml" ContentType="application/vnd.openxmlformats-officedocument.presentationml.tags+xml"/>
  <Override PartName="/ppt/slideLayouts/slideLayout392.xml" ContentType="application/vnd.openxmlformats-officedocument.presentationml.slideLayout+xml"/>
  <Override PartName="/ppt/tags/tag1494.xml" ContentType="application/vnd.openxmlformats-officedocument.presentationml.tags+xml"/>
  <Override PartName="/ppt/tags/tag1510.xml" ContentType="application/vnd.openxmlformats-officedocument.presentationml.tags+xml"/>
  <Override PartName="/ppt/tags/tag229.xml" ContentType="application/vnd.openxmlformats-officedocument.presentationml.tags+xml"/>
  <Override PartName="/ppt/slideLayouts/slideLayout137.xml" ContentType="application/vnd.openxmlformats-officedocument.presentationml.slideLayout+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323.xml" ContentType="application/vnd.openxmlformats-officedocument.presentationml.slideLayout+xml"/>
  <Override PartName="/ppt/tags/tag1078.xml" ContentType="application/vnd.openxmlformats-officedocument.presentationml.tags+xml"/>
  <Override PartName="/ppt/tags/tag1425.xml" ContentType="application/vnd.openxmlformats-officedocument.presentationml.tags+xml"/>
  <Override PartName="/ppt/slideLayouts/slideLayout468.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1009.xml" ContentType="application/vnd.openxmlformats-officedocument.presentationml.tags+xml"/>
  <Override PartName="/ppt/tags/tag1526.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179.xml" ContentType="application/vnd.openxmlformats-officedocument.presentationml.tags+xml"/>
  <Override PartName="/ppt/slideLayouts/slideLayout424.xml" ContentType="application/vnd.openxmlformats-officedocument.presentationml.slideLayout+xml"/>
  <Override PartName="/ppt/tags/tag1365.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slideLayouts/slideLayout263.xml" ContentType="application/vnd.openxmlformats-officedocument.presentationml.slideLayout+xml"/>
  <Override PartName="/ppt/tags/tag872.xml" ContentType="application/vnd.openxmlformats-officedocument.presentationml.tags+xml"/>
  <Override PartName="/ppt/tags/tag1220.xml" ContentType="application/vnd.openxmlformats-officedocument.presentationml.tags+xml"/>
  <Override PartName="/ppt/tags/tag1551.xml" ContentType="application/vnd.openxmlformats-officedocument.presentationml.tags+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Layouts/slideLayout339.xml" ContentType="application/vnd.openxmlformats-officedocument.presentationml.slideLayout+xml"/>
  <Override PartName="/ppt/tags/tag139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slideLayouts/slideLayout364.xml" ContentType="application/vnd.openxmlformats-officedocument.presentationml.slideLayout+xml"/>
  <Override PartName="/ppt/tags/tag1321.xml" ContentType="application/vnd.openxmlformats-officedocument.presentationml.tags+xml"/>
  <Override PartName="/ppt/tags/tag1466.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slideLayouts/slideLayout109.xml" ContentType="application/vnd.openxmlformats-officedocument.presentationml.slideLayout+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tags/tag1160.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slideLayouts/slideLayout279.xml" ContentType="application/vnd.openxmlformats-officedocument.presentationml.slideLayout+xml"/>
  <Override PartName="/ppt/tags/tag904.xml" ContentType="application/vnd.openxmlformats-officedocument.presentationml.tags+xml"/>
  <Override PartName="/ppt/tags/tag1491.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ags/tag412.xml" ContentType="application/vnd.openxmlformats-officedocument.presentationml.tags+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Layouts/slideLayout320.xml" ContentType="application/vnd.openxmlformats-officedocument.presentationml.slideLayout+xml"/>
  <Override PartName="/ppt/theme/theme39.xml" ContentType="application/vnd.openxmlformats-officedocument.theme+xml"/>
  <Override PartName="/ppt/tags/tag1236.xml" ContentType="application/vnd.openxmlformats-officedocument.presentationml.tags+xml"/>
  <Override PartName="/ppt/tags/tag1422.xml" ContentType="application/vnd.openxmlformats-officedocument.presentationml.tags+xml"/>
  <Override PartName="/ppt/slideLayouts/slideLayout465.xml" ContentType="application/vnd.openxmlformats-officedocument.presentationml.slideLayout+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Masters/slideMaster43.xml" ContentType="application/vnd.openxmlformats-officedocument.presentationml.slideMaster+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989.xml" ContentType="application/vnd.openxmlformats-officedocument.presentationml.tags+xml"/>
  <Override PartName="/ppt/tags/tag1006.xml" ContentType="application/vnd.openxmlformats-officedocument.presentationml.tags+xml"/>
  <Override PartName="/ppt/tags/tag1337.xml" ContentType="application/vnd.openxmlformats-officedocument.presentationml.tags+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Layouts/slideLayout421.xml" ContentType="application/vnd.openxmlformats-officedocument.presentationml.slideLayout+xml"/>
  <Override PartName="/ppt/tags/tag1523.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031.xml" ContentType="application/vnd.openxmlformats-officedocument.presentationml.tags+xml"/>
  <Override PartName="/ppt/tags/tag1362.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Layouts/slideLayout336.xml" ContentType="application/vnd.openxmlformats-officedocument.presentationml.slideLayout+xml"/>
  <Override PartName="/ppt/tags/tag1107.xml" ContentType="application/vnd.openxmlformats-officedocument.presentationml.tags+xml"/>
  <Override PartName="/ppt/tags/tag1438.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277.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361.xml" ContentType="application/vnd.openxmlformats-officedocument.presentationml.slideLayout+xml"/>
  <Override PartName="/ppt/tags/tag1463.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1047.xml" ContentType="application/vnd.openxmlformats-officedocument.presentationml.tags+xml"/>
  <Override PartName="/ppt/tags/tag1208.xml" ContentType="application/vnd.openxmlformats-officedocument.presentationml.tags+xml"/>
  <Override PartName="/ppt/slideLayouts/slideLayout437.xml" ContentType="application/vnd.openxmlformats-officedocument.presentationml.slideLayout+xml"/>
  <Override PartName="/ppt/tags/tag1539.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slideLayouts/slideLayout276.xml" ContentType="application/vnd.openxmlformats-officedocument.presentationml.slideLayout+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tags/tag1378.xml" ContentType="application/vnd.openxmlformats-officedocument.presentationml.tags+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heme/theme36.xml" ContentType="application/vnd.openxmlformats-officedocument.theme+xml"/>
  <Override PartName="/ppt/tags/tag1072.xml" ContentType="application/vnd.openxmlformats-officedocument.presentationml.tags+xml"/>
  <Override PartName="/ppt/tags/tag1309.xml" ContentType="application/vnd.openxmlformats-officedocument.presentationml.tags+xml"/>
  <Override PartName="/ppt/slideMasters/slideMaster40.xml" ContentType="application/vnd.openxmlformats-officedocument.presentationml.slideMaster+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479.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86.xml" ContentType="application/vnd.openxmlformats-officedocument.presentationml.tags+xml"/>
  <Override PartName="/ppt/tags/tag1003.xml" ContentType="application/vnd.openxmlformats-officedocument.presentationml.tags+xml"/>
  <Override PartName="/ppt/slideLayouts/slideLayout377.xml" ContentType="application/vnd.openxmlformats-officedocument.presentationml.slideLayout+xml"/>
  <Override PartName="/ppt/tags/tag1334.xml" ContentType="application/vnd.openxmlformats-officedocument.presentationml.tags+xml"/>
  <Override PartName="/ppt/tags/tag1520.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slideLayouts/slideLayout308.xml" ContentType="application/vnd.openxmlformats-officedocument.presentationml.slideLayout+xml"/>
  <Override PartName="/ppt/tags/tag1173.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slideLayouts/slideLayout147.xml" ContentType="application/vnd.openxmlformats-officedocument.presentationml.slideLayout+xml"/>
  <Override PartName="/ppt/tags/tag425.xml" ContentType="application/vnd.openxmlformats-officedocument.presentationml.tags+xml"/>
  <Override PartName="/ppt/tags/tag756.xml" ContentType="application/vnd.openxmlformats-officedocument.presentationml.tags+xml"/>
  <Override PartName="/ppt/tags/tag1104.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Layouts/slideLayout94.xml" ContentType="application/vnd.openxmlformats-officedocument.presentationml.slideLayout+xml"/>
  <Override PartName="/ppt/tags/tag264.xml" ContentType="application/vnd.openxmlformats-officedocument.presentationml.tags+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Layouts/slideLayout333.xml" ContentType="application/vnd.openxmlformats-officedocument.presentationml.slideLayout+xml"/>
  <Override PartName="/ppt/tags/tag1088.xml" ContentType="application/vnd.openxmlformats-officedocument.presentationml.tags+xml"/>
  <Override PartName="/ppt/tags/tag1274.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019.xml" ContentType="application/vnd.openxmlformats-officedocument.presentationml.tags+xml"/>
  <Override PartName="/ppt/slideLayouts/slideLayout409.xml" ContentType="application/vnd.openxmlformats-officedocument.presentationml.slideLayout+xml"/>
  <Override PartName="/ppt/tags/tag1460.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slideLayouts/slideLayout248.xml" ContentType="application/vnd.openxmlformats-officedocument.presentationml.slideLayout+xml"/>
  <Override PartName="/ppt/tags/tag857.xml" ContentType="application/vnd.openxmlformats-officedocument.presentationml.tags+xml"/>
  <Override PartName="/ppt/tags/tag1205.xml" ContentType="application/vnd.openxmlformats-officedocument.presentationml.tags+xml"/>
  <Override PartName="/ppt/slideLayouts/slideLayout434.xml" ContentType="application/vnd.openxmlformats-officedocument.presentationml.slideLayout+xml"/>
  <Override PartName="/ppt/tags/tag1536.xml" ContentType="application/vnd.openxmlformats-officedocument.presentationml.tags+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Layouts/slideLayout273.xml" ContentType="application/vnd.openxmlformats-officedocument.presentationml.slideLayout+xml"/>
  <Override PartName="/ppt/tags/tag1044.xml" ContentType="application/vnd.openxmlformats-officedocument.presentationml.tags+xml"/>
  <Override PartName="/ppt/tags/tag1189.xml" ContentType="application/vnd.openxmlformats-officedocument.presentationml.tags+xml"/>
  <Override PartName="/ppt/tags/tag1230.xml" ContentType="application/vnd.openxmlformats-officedocument.presentationml.tags+xml"/>
  <Override PartName="/ppt/tags/tag1375.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slideLayouts/slideLayout349.xml" ContentType="application/vnd.openxmlformats-officedocument.presentationml.slideLayout+xml"/>
  <Override PartName="/ppt/notesSlides/notesSlide8.xml" ContentType="application/vnd.openxmlformats-officedocument.presentationml.notesSlide+xml"/>
  <Override PartName="/ppt/tags/tag135.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627.xml" ContentType="application/vnd.openxmlformats-officedocument.presentationml.tags+xml"/>
  <Override PartName="/ppt/tags/tag813.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000.xml" ContentType="application/vnd.openxmlformats-officedocument.presentationml.tags+xml"/>
  <Override PartName="/ppt/tags/tag1145.xml" ContentType="application/vnd.openxmlformats-officedocument.presentationml.tags+xml"/>
  <Override PartName="/ppt/slideLayouts/slideLayout374.xml" ContentType="application/vnd.openxmlformats-officedocument.presentationml.slideLayout+xml"/>
  <Override PartName="/ppt/tags/tag1331.xml" ContentType="application/vnd.openxmlformats-officedocument.presentationml.tags+xml"/>
  <Override PartName="/ppt/tags/tag1476.xml" ContentType="application/vnd.openxmlformats-officedocument.presentationml.tags+xml"/>
  <Override PartName="/ppt/tags/tag6.xml" ContentType="application/vnd.openxmlformats-officedocument.presentationml.tags+xml"/>
  <Override PartName="/ppt/tags/tag160.xml" ContentType="application/vnd.openxmlformats-officedocument.presentationml.tags+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slideLayouts/slideLayout289.xml" ContentType="application/vnd.openxmlformats-officedocument.presentationml.slideLayout+xml"/>
  <Override PartName="/ppt/tags/tag898.xml" ContentType="application/vnd.openxmlformats-officedocument.presentationml.tags+xml"/>
  <Override PartName="/ppt/tags/tag914.xml" ContentType="application/vnd.openxmlformats-officedocument.presentationml.tags+xml"/>
  <Override PartName="/ppt/slideLayouts/slideLayout305.xml" ContentType="application/vnd.openxmlformats-officedocument.presentationml.slideLayout+xml"/>
  <Override PartName="/ppt/tags/tag1246.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tags/tag422.xml" ContentType="application/vnd.openxmlformats-officedocument.presentationml.tags+xml"/>
  <Override PartName="/ppt/tags/tag753.xml" ContentType="application/vnd.openxmlformats-officedocument.presentationml.tags+xml"/>
  <Override PartName="/ppt/slideLayouts/slideLayout330.xml" ContentType="application/vnd.openxmlformats-officedocument.presentationml.slideLayout+xml"/>
  <Override PartName="/ppt/tags/tag1085.xml" ContentType="application/vnd.openxmlformats-officedocument.presentationml.tags+xml"/>
  <Override PartName="/ppt/tags/tag1101.xml" ContentType="application/vnd.openxmlformats-officedocument.presentationml.tags+xml"/>
  <Override PartName="/ppt/tags/tag1432.xml" ContentType="application/vnd.openxmlformats-officedocument.presentationml.tags+xml"/>
  <Override PartName="/ppt/theme/theme49.xml" ContentType="application/vnd.openxmlformats-officedocument.theme+xml"/>
  <Override PartName="/ppt/slideLayouts/slideLayout475.xml" ContentType="application/vnd.openxmlformats-officedocument.presentationml.slideLayout+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1271.xml" ContentType="application/vnd.openxmlformats-officedocument.presentationml.tags+xml"/>
  <Override PartName="/ppt/slideLayouts/slideLayout406.xml" ContentType="application/vnd.openxmlformats-officedocument.presentationml.slideLayout+xml"/>
  <Override PartName="/ppt/tags/tag1508.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slideLayouts/slideLayout245.xml" ContentType="application/vnd.openxmlformats-officedocument.presentationml.slideLayout+xml"/>
  <Override PartName="/ppt/tags/tag854.xml" ContentType="application/vnd.openxmlformats-officedocument.presentationml.tags+xml"/>
  <Override PartName="/ppt/tags/tag999.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347.xml" ContentType="application/vnd.openxmlformats-officedocument.presentationml.tags+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41.xml" ContentType="application/vnd.openxmlformats-officedocument.presentationml.tags+xml"/>
  <Override PartName="/ppt/tags/tag1186.xml" ContentType="application/vnd.openxmlformats-officedocument.presentationml.tags+xml"/>
  <Override PartName="/ppt/slideLayouts/slideLayout431.xml" ContentType="application/vnd.openxmlformats-officedocument.presentationml.slideLayout+xml"/>
  <Override PartName="/ppt/tags/tag153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slideLayouts/slideLayout270.xml" ContentType="application/vnd.openxmlformats-officedocument.presentationml.slideLayout+xml"/>
  <Override PartName="/ppt/tags/tag1372.xml" ContentType="application/vnd.openxmlformats-officedocument.presentationml.tags+xml"/>
  <Override PartName="/ppt/tags/tag277.xml" ContentType="application/vnd.openxmlformats-officedocument.presentationml.tags+xml"/>
  <Override PartName="/ppt/slideLayouts/slideLayout201.xml" ContentType="application/vnd.openxmlformats-officedocument.presentationml.slideLayout+xml"/>
  <Override PartName="/ppt/tags/tag624.xml" ContentType="application/vnd.openxmlformats-officedocument.presentationml.tags+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slideLayouts/slideLayout346.xml" ContentType="application/vnd.openxmlformats-officedocument.presentationml.slideLayout+xml"/>
  <Override PartName="/ppt/tags/tag1117.xml" ContentType="application/vnd.openxmlformats-officedocument.presentationml.tags+xml"/>
  <Override PartName="/ppt/tags/tag1303.xml" ContentType="application/vnd.openxmlformats-officedocument.presentationml.tags+xml"/>
  <Override PartName="/ppt/tags/tag1448.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slideLayouts/slideLayout371.xml" ContentType="application/vnd.openxmlformats-officedocument.presentationml.slideLayout+xml"/>
  <Override PartName="/ppt/tags/tag1287.xml" ContentType="application/vnd.openxmlformats-officedocument.presentationml.tags+xml"/>
  <Override PartName="/ppt/tags/tag1473.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980.xml" ContentType="application/vnd.openxmlformats-officedocument.presentationml.tags+xml"/>
  <Override PartName="/ppt/tags/tag1218.xml" ContentType="application/vnd.openxmlformats-officedocument.presentationml.tags+xml"/>
  <Override PartName="/ppt/tags/tag154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slideLayouts/slideLayout302.xml" ContentType="application/vnd.openxmlformats-officedocument.presentationml.slideLayout+xml"/>
  <Override PartName="/ppt/tags/tag1057.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Layouts/slideLayout447.xml" ContentType="application/vnd.openxmlformats-officedocument.presentationml.slideLayout+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slideLayouts/slideLayout286.xml" ContentType="application/vnd.openxmlformats-officedocument.presentationml.slideLayout+xml"/>
  <Override PartName="/ppt/tags/tag895.xml" ContentType="application/vnd.openxmlformats-officedocument.presentationml.tags+xml"/>
  <Override PartName="/ppt/tags/tag1243.xml" ContentType="application/vnd.openxmlformats-officedocument.presentationml.tags+xml"/>
  <Override PartName="/ppt/theme/theme46.xml" ContentType="application/vnd.openxmlformats-officedocument.theme+xml"/>
  <Override PartName="/ppt/slideLayouts/slideLayout472.xml" ContentType="application/vnd.openxmlformats-officedocument.presentationml.slideLayout+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diagrams/layout4.xml" ContentType="application/vnd.openxmlformats-officedocument.drawingml.diagramLayout+xml"/>
  <Override PartName="/ppt/slideMasters/slideMaster50.xml" ContentType="application/vnd.openxmlformats-officedocument.presentationml.slideMaster+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158.xml" ContentType="application/vnd.openxmlformats-officedocument.presentationml.tags+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tags/tag1344.xml" ContentType="application/vnd.openxmlformats-officedocument.presentationml.tags+xml"/>
  <Override PartName="/ppt/tags/tag1489.xml" ContentType="application/vnd.openxmlformats-officedocument.presentationml.tags+xml"/>
  <Override PartName="/ppt/notesSlides/notesSlide11.xml" ContentType="application/vnd.openxmlformats-officedocument.presentationml.notesSlide+xml"/>
  <Override PartName="/ppt/tags/tag173.xml" ContentType="application/vnd.openxmlformats-officedocument.presentationml.tags+xml"/>
  <Override PartName="/ppt/tags/tag520.xml" ContentType="application/vnd.openxmlformats-officedocument.presentationml.tags+xml"/>
  <Override PartName="/ppt/slideLayouts/slideLayout242.xml" ContentType="application/vnd.openxmlformats-officedocument.presentationml.slideLayout+xml"/>
  <Override PartName="/ppt/tags/tag851.xml" ContentType="application/vnd.openxmlformats-officedocument.presentationml.tags+xml"/>
  <Override PartName="/ppt/tags/tag996.xml" ContentType="application/vnd.openxmlformats-officedocument.presentationml.tags+xml"/>
  <Override PartName="/ppt/tags/tag1183.xml" ContentType="application/vnd.openxmlformats-officedocument.presentationml.tags+xml"/>
  <Override PartName="/ppt/tags/tag1530.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slideLayouts/slideLayout343.xml" ContentType="application/vnd.openxmlformats-officedocument.presentationml.slideLayout+xml"/>
  <Override PartName="/ppt/tags/tag1114.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slideLayouts/slideLayout258.xml" ContentType="application/vnd.openxmlformats-officedocument.presentationml.slideLayout+xml"/>
  <Override PartName="/ppt/tags/tag791.xml" ContentType="application/vnd.openxmlformats-officedocument.presentationml.tags+xml"/>
  <Override PartName="/ppt/tags/tag1029.xml" ContentType="application/vnd.openxmlformats-officedocument.presentationml.tags+xml"/>
  <Override PartName="/ppt/slideLayouts/slideLayout419.xml" ContentType="application/vnd.openxmlformats-officedocument.presentationml.slideLayout+xml"/>
  <Override PartName="/ppt/tags/tag1470.xml" ContentType="application/vnd.openxmlformats-officedocument.presentationml.tags+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Layouts/slideLayout444.xml" ContentType="application/vnd.openxmlformats-officedocument.presentationml.slideLayout+xml"/>
  <Override PartName="/ppt/tags/tag1546.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slideLayouts/slideLayout283.xml" ContentType="application/vnd.openxmlformats-officedocument.presentationml.slideLayout+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tags/tag1385.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slideLayouts/slideLayout359.xml" ContentType="application/vnd.openxmlformats-officedocument.presentationml.slideLayout+xml"/>
  <Override PartName="/ppt/theme/theme43.xml" ContentType="application/vnd.openxmlformats-officedocument.theme+xml"/>
  <Override PartName="/ppt/tags/tag1316.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tags/tag1155.xml" ContentType="application/vnd.openxmlformats-officedocument.presentationml.tags+xml"/>
  <Override PartName="/ppt/slideLayouts/slideLayout400.xml" ContentType="application/vnd.openxmlformats-officedocument.presentationml.slideLayout+xml"/>
  <Override PartName="/ppt/tags/tag150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993.xml" ContentType="application/vnd.openxmlformats-officedocument.presentationml.tags+xml"/>
  <Override PartName="/ppt/tags/tag1010.xml" ContentType="application/vnd.openxmlformats-officedocument.presentationml.tags+xml"/>
  <Override PartName="/ppt/slideLayouts/slideLayout384.xml" ContentType="application/vnd.openxmlformats-officedocument.presentationml.slideLayout+xml"/>
  <Override PartName="/ppt/tags/tag1341.xml" ContentType="application/vnd.openxmlformats-officedocument.presentationml.tags+xml"/>
  <Override PartName="/ppt/tags/tag1486.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tags/tag407.xml" ContentType="application/vnd.openxmlformats-officedocument.presentationml.tags+xml"/>
  <Override PartName="/ppt/tags/tag738.xml" ContentType="application/vnd.openxmlformats-officedocument.presentationml.tags+xml"/>
  <Override PartName="/ppt/slideLayouts/slideLayout315.xml" ContentType="application/vnd.openxmlformats-officedocument.presentationml.slideLayout+xml"/>
  <Override PartName="/ppt/tags/tag1180.xml" ContentType="application/vnd.openxmlformats-officedocument.presentationml.tags+xml"/>
  <Override PartName="/ppt/tags/tag1417.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slideLayouts/slideLayout299.xml" ContentType="application/vnd.openxmlformats-officedocument.presentationml.slideLayout+xml"/>
  <Override PartName="/ppt/tags/tag924.xml" ContentType="application/vnd.openxmlformats-officedocument.presentationml.tags+xml"/>
  <Override PartName="/ppt/tags/tag1111.xml" ContentType="application/vnd.openxmlformats-officedocument.presentationml.tags+xml"/>
  <Override PartName="/ppt/tags/tag1256.xml" ContentType="application/vnd.openxmlformats-officedocument.presentationml.tags+xml"/>
  <Override PartName="/ppt/slideMasters/slideMaster38.xml" ContentType="application/vnd.openxmlformats-officedocument.presentationml.slideMaster+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40.xml" ContentType="application/vnd.openxmlformats-officedocument.presentationml.slideLayout+xml"/>
  <Override PartName="/ppt/tags/tag1095.xml" ContentType="application/vnd.openxmlformats-officedocument.presentationml.tags+xml"/>
  <Override PartName="/ppt/tags/tag1442.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1281.xml" ContentType="application/vnd.openxmlformats-officedocument.presentationml.tags+xml"/>
  <Override PartName="/ppt/slideLayouts/slideLayout416.xml" ContentType="application/vnd.openxmlformats-officedocument.presentationml.slideLayout+xml"/>
  <Override PartName="/ppt/tags/tag1518.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slideLayouts/slideLayout255.xml" ContentType="application/vnd.openxmlformats-officedocument.presentationml.slideLayout+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357.xml" ContentType="application/vnd.openxmlformats-officedocument.presentationml.tags+xml"/>
  <Override PartName="/ppt/slideLayouts/slideLayout441.xml" ContentType="application/vnd.openxmlformats-officedocument.presentationml.slideLayout+xml"/>
  <Override PartName="/ppt/tags/tag1543.xml" ContentType="application/vnd.openxmlformats-officedocument.presentationml.tags+xml"/>
  <Override PartName="/ppt/tags/tag71.xml" ContentType="application/vnd.openxmlformats-officedocument.presentationml.tags+xml"/>
  <Override PartName="/ppt/theme/theme15.xml" ContentType="application/vnd.openxmlformats-officedocument.theme+xml"/>
  <Override PartName="/ppt/tags/tag372.xml" ContentType="application/vnd.openxmlformats-officedocument.presentationml.tags+xml"/>
  <Override PartName="/ppt/tags/tag609.xml" ContentType="application/vnd.openxmlformats-officedocument.presentationml.tags+xml"/>
  <Override PartName="/ppt/slideLayouts/slideLayout280.xml" ContentType="application/vnd.openxmlformats-officedocument.presentationml.slideLayout+xml"/>
  <Override PartName="/ppt/tags/tag1051.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heme/theme40.xml" ContentType="application/vnd.openxmlformats-officedocument.theme+xml"/>
  <Override PartName="/ppt/tags/tag1458.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slideLayouts/slideLayout211.xml" ContentType="application/vnd.openxmlformats-officedocument.presentationml.slideLayout+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slideLayouts/slideLayout356.xml" ContentType="application/vnd.openxmlformats-officedocument.presentationml.slideLayout+xml"/>
  <Override PartName="/ppt/tags/tag1297.xml" ContentType="application/vnd.openxmlformats-officedocument.presentationml.tags+xml"/>
  <Override PartName="/ppt/tags/tag1313.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990.xml" ContentType="application/vnd.openxmlformats-officedocument.presentationml.tags+xml"/>
  <Override PartName="/ppt/tags/tag1152.xml" ContentType="application/vnd.openxmlformats-officedocument.presentationml.tags+xml"/>
  <Override PartName="/ppt/slideLayouts/slideLayout381.xml" ContentType="application/vnd.openxmlformats-officedocument.presentationml.slideLayout+xml"/>
  <Override PartName="/ppt/tags/tag1483.xml" ContentType="application/vnd.openxmlformats-officedocument.presentationml.tags+xml"/>
  <Override PartName="/ppt/tags/tag218.xml" ContentType="application/vnd.openxmlformats-officedocument.presentationml.tags+xml"/>
  <Override PartName="/ppt/slideLayouts/slideLayout126.xml" ContentType="application/vnd.openxmlformats-officedocument.presentationml.slideLayout+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slideLayouts/slideLayout457.xml" ContentType="application/vnd.openxmlformats-officedocument.presentationml.slideLayout+xml"/>
  <Override PartName="/ppt/tags/tag1559.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slideLayouts/slideLayout296.xml" ContentType="application/vnd.openxmlformats-officedocument.presentationml.slideLayout+xml"/>
  <Override PartName="/ppt/tags/tag921.xml" ContentType="application/vnd.openxmlformats-officedocument.presentationml.tags+xml"/>
  <Override PartName="/ppt/slideLayouts/slideLayout312.xml" ContentType="application/vnd.openxmlformats-officedocument.presentationml.slideLayout+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slideMasters/slideMaster35.xml" ContentType="application/vnd.openxmlformats-officedocument.presentationml.slideMaster+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092.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slideLayouts/slideLayout413.xml" ContentType="application/vnd.openxmlformats-officedocument.presentationml.slideLayout+xml"/>
  <Override PartName="/ppt/tags/tag1329.xml" ContentType="application/vnd.openxmlformats-officedocument.presentationml.tags+xml"/>
  <Override PartName="/ppt/tags/tag1515.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tags/tag1023.xml" ContentType="application/vnd.openxmlformats-officedocument.presentationml.tags+xml"/>
  <Override PartName="/ppt/tags/tag1168.xml" ContentType="application/vnd.openxmlformats-officedocument.presentationml.tags+xml"/>
  <Override PartName="/ppt/slideLayouts/slideLayout397.xml" ContentType="application/vnd.openxmlformats-officedocument.presentationml.slideLayout+xml"/>
  <Override PartName="/ppt/tags/tag1354.xml" ContentType="application/vnd.openxmlformats-officedocument.presentationml.tags+xml"/>
  <Override PartName="/ppt/tags/tag1499.xml" ContentType="application/vnd.openxmlformats-officedocument.presentationml.tags+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slideLayouts/slideLayout328.xml" ContentType="application/vnd.openxmlformats-officedocument.presentationml.slideLayout+xml"/>
  <Override PartName="/ppt/tags/tag1269.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353.xml" ContentType="application/vnd.openxmlformats-officedocument.presentationml.slideLayout+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1294.xml" ContentType="application/vnd.openxmlformats-officedocument.presentationml.tags+xml"/>
  <Override PartName="/ppt/slideLayouts/slideLayout429.xml" ContentType="application/vnd.openxmlformats-officedocument.presentationml.slideLayout+xml"/>
  <Override PartName="/ppt/tags/tag1480.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slideLayouts/slideLayout268.xml" ContentType="application/vnd.openxmlformats-officedocument.presentationml.slideLayout+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slideLayouts/slideLayout123.xml" ContentType="application/vnd.openxmlformats-officedocument.presentationml.slideLayout+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heme/theme28.xml" ContentType="application/vnd.openxmlformats-officedocument.theme+xml"/>
  <Override PartName="/ppt/tags/tag1064.xml" ContentType="application/vnd.openxmlformats-officedocument.presentationml.tags+xml"/>
  <Override PartName="/ppt/tags/tag1411.xml" ContentType="application/vnd.openxmlformats-officedocument.presentationml.tags+xml"/>
  <Override PartName="/ppt/slideLayouts/slideLayout454.xml" ContentType="application/vnd.openxmlformats-officedocument.presentationml.slideLayout+xml"/>
  <Override PartName="/ppt/tags/tag1556.xml" ContentType="application/vnd.openxmlformats-officedocument.presentationml.tags+xml"/>
  <Override PartName="/ppt/slideMasters/slideMaster32.xml" ContentType="application/vnd.openxmlformats-officedocument.presentationml.slideMaster+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slideLayouts/slideLayout293.xml" ContentType="application/vnd.openxmlformats-officedocument.presentationml.slideLayout+xml"/>
  <Override PartName="/ppt/tags/tag1250.xml" ContentType="application/vnd.openxmlformats-officedocument.presentationml.tags+xml"/>
  <Override PartName="/ppt/tags/tag1395.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tags/tag978.xml" ContentType="application/vnd.openxmlformats-officedocument.presentationml.tags+xml"/>
  <Override PartName="/ppt/slideLayouts/slideLayout369.xml" ContentType="application/vnd.openxmlformats-officedocument.presentationml.slideLayout+xml"/>
  <Override PartName="/ppt/tags/tag1326.xml" ContentType="application/vnd.openxmlformats-officedocument.presentationml.tags+xml"/>
  <Override PartName="/ppt/theme/theme53.xml" ContentType="application/vnd.openxmlformats-officedocument.theme+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tags/tag1496.xml" ContentType="application/vnd.openxmlformats-officedocument.presentationml.tags+xml"/>
  <Override PartName="/ppt/tags/tag1512.xml" ContentType="application/vnd.openxmlformats-officedocument.presentationml.tags+xml"/>
  <Override PartName="/ppt/tags/tag180.xml" ContentType="application/vnd.openxmlformats-officedocument.presentationml.tags+xml"/>
  <Override PartName="/ppt/slideLayouts/slideLayout139.xml" ContentType="application/vnd.openxmlformats-officedocument.presentationml.slideLayout+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Layouts/slideLayout86.xml" ContentType="application/vnd.openxmlformats-officedocument.presentationml.slideLayout+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325.xml" ContentType="application/vnd.openxmlformats-officedocument.presentationml.slideLayout+xml"/>
  <Override PartName="/ppt/tags/tag1190.xml" ContentType="application/vnd.openxmlformats-officedocument.presentationml.tags+xml"/>
  <Override PartName="/ppt/tags/tag1427.xml" ContentType="application/vnd.openxmlformats-officedocument.presentationml.tags+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Layouts/slideLayout350.xml" ContentType="application/vnd.openxmlformats-officedocument.presentationml.slideLayout+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tags/tag1367.xml" ContentType="application/vnd.openxmlformats-officedocument.presentationml.tags+xml"/>
  <Override PartName="/ppt/slideLayouts/slideLayout426.xml" ContentType="application/vnd.openxmlformats-officedocument.presentationml.slideLayout+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slideLayouts/slideLayout265.xml" ContentType="application/vnd.openxmlformats-officedocument.presentationml.slideLayout+xml"/>
  <Override PartName="/ppt/tags/tag874.xml" ContentType="application/vnd.openxmlformats-officedocument.presentationml.tags+xml"/>
  <Override PartName="/ppt/tags/tag1222.xml" ContentType="application/vnd.openxmlformats-officedocument.presentationml.tags+xml"/>
  <Override PartName="/ppt/slideLayouts/slideLayout451.xml" ContentType="application/vnd.openxmlformats-officedocument.presentationml.slideLayout+xml"/>
  <Override PartName="/ppt/tags/tag1553.xml" ContentType="application/vnd.openxmlformats-officedocument.presentationml.tags+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slideLayouts/slideLayout290.xml" ContentType="application/vnd.openxmlformats-officedocument.presentationml.slideLayout+xml"/>
  <Override PartName="/ppt/tags/tag1061.xml" ContentType="application/vnd.openxmlformats-officedocument.presentationml.tags+xml"/>
  <Override PartName="/ppt/tags/tag1392.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slideLayouts/slideLayout366.xml" ContentType="application/vnd.openxmlformats-officedocument.presentationml.slideLayout+xml"/>
  <Override PartName="/ppt/tags/tag1468.xml" ContentType="application/vnd.openxmlformats-officedocument.presentationml.tags+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391.xml" ContentType="application/vnd.openxmlformats-officedocument.presentationml.slideLayout+xml"/>
  <Override PartName="/ppt/tags/tag1493.xml" ContentType="application/vnd.openxmlformats-officedocument.presentationml.tags+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Layouts/slideLayout322.xml" ContentType="application/vnd.openxmlformats-officedocument.presentationml.slideLayout+xml"/>
  <Override PartName="/ppt/tags/tag1238.xml" ContentType="application/vnd.openxmlformats-officedocument.presentationml.tags+xml"/>
  <Override PartName="/ppt/tags/tag1424.xml" ContentType="application/vnd.openxmlformats-officedocument.presentationml.tags+xml"/>
  <Override PartName="/ppt/slideLayouts/slideLayout467.xml" ContentType="application/vnd.openxmlformats-officedocument.presentationml.slideLayout+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slideMasters/slideMaster45.xml" ContentType="application/vnd.openxmlformats-officedocument.presentationml.slideMaster+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1178.xml" ContentType="application/vnd.openxmlformats-officedocument.presentationml.tags+xml"/>
  <Override PartName="/ppt/slideLayouts/slideLayout423.xml" ContentType="application/vnd.openxmlformats-officedocument.presentationml.slideLayout+xml"/>
  <Override PartName="/ppt/tags/tag1525.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slideLayouts/slideLayout262.xml" ContentType="application/vnd.openxmlformats-officedocument.presentationml.slideLayout+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heme/theme22.xml" ContentType="application/vnd.openxmlformats-officedocument.theme+xml"/>
  <Override PartName="/ppt/tags/tag616.xml" ContentType="application/vnd.openxmlformats-officedocument.presentationml.tags+xml"/>
  <Override PartName="/ppt/slideLayouts/slideLayout338.xml" ContentType="application/vnd.openxmlformats-officedocument.presentationml.slideLayout+xml"/>
  <Override PartName="/ppt/tags/tag1109.xml" ContentType="application/vnd.openxmlformats-officedocument.presentationml.tags+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slideLayouts/slideLayout363.xml" ContentType="application/vnd.openxmlformats-officedocument.presentationml.slideLayout+xml"/>
  <Override PartName="/ppt/tags/tag1320.xml" ContentType="application/vnd.openxmlformats-officedocument.presentationml.tags+xml"/>
  <Override PartName="/ppt/tags/tag1465.xml" ContentType="application/vnd.openxmlformats-officedocument.presentationml.tag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80.xml" ContentType="application/vnd.openxmlformats-officedocument.presentationml.tags+xml"/>
  <Override PartName="/ppt/tags/tag717.xml" ContentType="application/vnd.openxmlformats-officedocument.presentationml.tags+xml"/>
  <Override PartName="/ppt/slideLayouts/slideLayout439.xml" ContentType="application/vnd.openxmlformats-officedocument.presentationml.slideLayout+xml"/>
  <Override PartName="/ppt/tags/tag1490.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slideLayouts/slideLayout133.xml" ContentType="application/vnd.openxmlformats-officedocument.presentationml.slideLayout+xml"/>
  <Override PartName="/ppt/tags/tag411.xml" ContentType="application/vnd.openxmlformats-officedocument.presentationml.tags+xml"/>
  <Override PartName="/ppt/tags/tag556.xml" ContentType="application/vnd.openxmlformats-officedocument.presentationml.tags+xml"/>
  <Override PartName="/ppt/slideLayouts/slideLayout278.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tags/tag94.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95.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theme/theme38.xml" ContentType="application/vnd.openxmlformats-officedocument.theme+xml"/>
  <Override PartName="/ppt/tags/tag1074.xml" ContentType="application/vnd.openxmlformats-officedocument.presentationml.tags+xml"/>
  <Override PartName="/ppt/tags/tag1421.xml" ContentType="application/vnd.openxmlformats-officedocument.presentationml.tags+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slideLayouts/slideLayout379.xml" ContentType="application/vnd.openxmlformats-officedocument.presentationml.slideLayout+xml"/>
  <Override PartName="/ppt/tags/tag1336.xml" ContentType="application/vnd.openxmlformats-officedocument.presentationml.tags+xml"/>
  <Override PartName="/ppt/tags/tag1522.xml" ContentType="application/vnd.openxmlformats-officedocument.presentationml.tags+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slideLayouts/slideLayout420.xml" ContentType="application/vnd.openxmlformats-officedocument.presentationml.slideLayout+xml"/>
  <Override PartName="/ppt/tags/tag1361.xml" ContentType="application/vnd.openxmlformats-officedocument.presentationml.tags+xml"/>
  <Override PartName="/ppt/tags/tag190.xml" ContentType="application/vnd.openxmlformats-officedocument.presentationml.tags+xml"/>
  <Override PartName="/ppt/tags/tag427.xml" ContentType="application/vnd.openxmlformats-officedocument.presentationml.tags+xml"/>
  <Override PartName="/ppt/slideLayouts/slideLayout149.xml" ContentType="application/vnd.openxmlformats-officedocument.presentationml.slideLayout+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slideLayouts/slideLayout96.xml" ContentType="application/vnd.openxmlformats-officedocument.presentationml.slideLayout+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slideLayouts/slideLayout335.xml" ContentType="application/vnd.openxmlformats-officedocument.presentationml.slideLayout+xml"/>
  <Override PartName="/ppt/tags/tag1276.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slideLayouts/slideLayout174.xml" ContentType="application/vnd.openxmlformats-officedocument.presentationml.slideLayout+xml"/>
  <Override PartName="/ppt/tags/tag783.xml" ContentType="application/vnd.openxmlformats-officedocument.presentationml.tags+xml"/>
  <Override PartName="/ppt/tags/tag1131.xml" ContentType="application/vnd.openxmlformats-officedocument.presentationml.tags+xml"/>
  <Override PartName="/ppt/slideLayouts/slideLayout360.xml" ContentType="application/vnd.openxmlformats-officedocument.presentationml.slideLayout+xml"/>
  <Override PartName="/ppt/tags/tag1462.xml" ContentType="application/vnd.openxmlformats-officedocument.presentationml.tags+xml"/>
  <Override PartName="/ppt/slideLayouts/slideLayout105.xml" ContentType="application/vnd.openxmlformats-officedocument.presentationml.slideLayout+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slideLayouts/slideLayout436.xml" ContentType="application/vnd.openxmlformats-officedocument.presentationml.slideLayout+xml"/>
  <Override PartName="/ppt/tags/tag1538.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75.xml" ContentType="application/vnd.openxmlformats-officedocument.presentationml.slideLayout+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slideMasters/slideMaster14.xml" ContentType="application/vnd.openxmlformats-officedocument.presentationml.slideMaster+xml"/>
  <Override PartName="/ppt/slideLayouts/slideLayout130.xml" ContentType="application/vnd.openxmlformats-officedocument.presentationml.slideLayout+xml"/>
  <Override PartName="/ppt/tags/tag392.xml" ContentType="application/vnd.openxmlformats-officedocument.presentationml.tags+xml"/>
  <Override PartName="/ppt/tags/tag884.xml" ContentType="application/vnd.openxmlformats-officedocument.presentationml.tags+xml"/>
  <Override PartName="/ppt/theme/theme35.xml" ContentType="application/vnd.openxmlformats-officedocument.theme+xml"/>
  <Override PartName="/ppt/tags/tag1232.xml" ContentType="application/vnd.openxmlformats-officedocument.presentationml.tags+xml"/>
  <Override PartName="/ppt/slideLayouts/slideLayout461.xml" ContentType="application/vnd.openxmlformats-officedocument.presentationml.slideLayout+xml"/>
  <Override PartName="/ppt/tags/tag91.xml" ContentType="application/vnd.openxmlformats-officedocument.presentationml.tags+xml"/>
  <Override PartName="/ppt/tags/tag137.xml" ContentType="application/vnd.openxmlformats-officedocument.presentationml.tags+xml"/>
  <Override PartName="/ppt/slideLayouts/slideLayout206.xml" ContentType="application/vnd.openxmlformats-officedocument.presentationml.slideLayout+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slideLayouts/slideLayout231.xml" ContentType="application/vnd.openxmlformats-officedocument.presentationml.slideLayout+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slideLayouts/slideLayout376.xml" ContentType="application/vnd.openxmlformats-officedocument.presentationml.slideLayout+xml"/>
  <Override PartName="/ppt/tags/tag1333.xml" ContentType="application/vnd.openxmlformats-officedocument.presentationml.tags+xml"/>
  <Override PartName="/ppt/tags/tag1478.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Layouts/slideLayout146.xml" ContentType="application/vnd.openxmlformats-officedocument.presentationml.slideLayout+xml"/>
  <Override PartName="/ppt/tags/tag424.xml" ContentType="application/vnd.openxmlformats-officedocument.presentationml.tags+xml"/>
  <Override PartName="/ppt/tags/tag610.xml" ContentType="application/vnd.openxmlformats-officedocument.presentationml.tags+xml"/>
  <Override PartName="/ppt/slideLayouts/slideLayout332.xml" ContentType="application/vnd.openxmlformats-officedocument.presentationml.slideLayout+xml"/>
  <Override PartName="/ppt/tags/tag1434.xml" ContentType="application/vnd.openxmlformats-officedocument.presentationml.tags+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1349.xml" ContentType="application/vnd.openxmlformats-officedocument.presentationml.tags+xml"/>
  <Override PartName="/ppt/tags/tag711.xml" ContentType="application/vnd.openxmlformats-officedocument.presentationml.tags+xml"/>
  <Override PartName="/ppt/tags/tag1043.xml" ContentType="application/vnd.openxmlformats-officedocument.presentationml.tags+xml"/>
  <Override PartName="/ppt/slideLayouts/slideLayout433.xml" ContentType="application/vnd.openxmlformats-officedocument.presentationml.slideLayout+xml"/>
  <Override PartName="/ppt/tags/tag1535.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626.xml" ContentType="application/vnd.openxmlformats-officedocument.presentationml.tags+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982.xml" ContentType="application/vnd.openxmlformats-officedocument.presentationml.tags+xml"/>
  <Override PartName="/ppt/tags/tag1330.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slideLayouts/slideLayout449.xml" ContentType="application/vnd.openxmlformats-officedocument.presentationml.slideLayout+xml"/>
  <Override PartName="/ppt/tags/tag235.xml" ContentType="application/vnd.openxmlformats-officedocument.presentationml.tags+xml"/>
  <Override PartName="/ppt/slideLayouts/slideLayout143.xml" ContentType="application/vnd.openxmlformats-officedocument.presentationml.slideLayout+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tags/tag591.xml" ContentType="application/vnd.openxmlformats-officedocument.presentationml.tags+xml"/>
  <Override PartName="/ppt/tags/tag828.xml" ContentType="application/vnd.openxmlformats-officedocument.presentationml.tags+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tags/tag522.xml" ContentType="application/vnd.openxmlformats-officedocument.presentationml.tags+xml"/>
  <Override PartName="/ppt/slideLayouts/slideLayout244.xml" ContentType="application/vnd.openxmlformats-officedocument.presentationml.slideLayout+xml"/>
  <Override PartName="/ppt/tags/tag998.xml" ContentType="application/vnd.openxmlformats-officedocument.presentationml.tags+xml"/>
  <Override PartName="/ppt/slideLayouts/slideLayout430.xml" ContentType="application/vnd.openxmlformats-officedocument.presentationml.slideLayout+xml"/>
  <Override PartName="/ppt/tags/tag1532.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slideLayouts/slideLayout345.xml" ContentType="application/vnd.openxmlformats-officedocument.presentationml.slideLayout+xml"/>
  <Override PartName="/ppt/tags/tag1447.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793.xml" ContentType="application/vnd.openxmlformats-officedocument.presentationml.tags+xml"/>
  <Override PartName="/ppt/tags/tag1141.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slideLayouts/slideLayout446.xml" ContentType="application/vnd.openxmlformats-officedocument.presentationml.slideLayout+xml"/>
  <Override PartName="/ppt/tags/tag1548.xml" ContentType="application/vnd.openxmlformats-officedocument.presentationml.tags+xml"/>
  <Override PartName="/ppt/tags/tag232.xml" ContentType="application/vnd.openxmlformats-officedocument.presentationml.tags+xml"/>
  <Override PartName="/ppt/slideLayouts/slideLayout140.xml" ContentType="application/vnd.openxmlformats-officedocument.presentationml.slideLayout+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32.xml" ContentType="application/vnd.openxmlformats-officedocument.presentationml.tags+xml"/>
  <Override PartName="/ppt/tags/tag333.xml" ContentType="application/vnd.openxmlformats-officedocument.presentationml.tags+xml"/>
  <Override PartName="/ppt/slideLayouts/slideLayout241.xml" ContentType="application/vnd.openxmlformats-officedocument.presentationml.slideLayout+xml"/>
  <Override PartName="/ppt/tags/tag995.xml" ContentType="application/vnd.openxmlformats-officedocument.presentationml.tags+xml"/>
  <Override PartName="/ppt/tags/tag1343.xml" ContentType="application/vnd.openxmlformats-officedocument.presentationml.tags+xml"/>
  <Override PartName="/ppt/slideLayouts/slideLayout78.xml" ContentType="application/vnd.openxmlformats-officedocument.presentationml.slideLayout+xml"/>
  <Override PartName="/ppt/diagrams/drawing5.xml" ContentType="application/vnd.ms-office.drawingml.diagramDrawing+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926.xml" ContentType="application/vnd.openxmlformats-officedocument.presentationml.tags+xml"/>
  <Override PartName="/ppt/tags/tag1258.xml" ContentType="application/vnd.openxmlformats-officedocument.presentationml.tags+xml"/>
  <Override PartName="/ppt/notesSlides/notesSlide1.xml" ContentType="application/vnd.openxmlformats-officedocument.presentationml.notesSlide+xml"/>
  <Override PartName="/ppt/tags/tag620.xml" ContentType="application/vnd.openxmlformats-officedocument.presentationml.tags+xml"/>
  <Override PartName="/ppt/slideLayouts/slideLayout342.xml" ContentType="application/vnd.openxmlformats-officedocument.presentationml.slideLayout+xml"/>
  <Override PartName="/ppt/tags/tag1444.xml" ContentType="application/vnd.openxmlformats-officedocument.presentationml.tags+xml"/>
  <Override PartName="/ppt/tags/tag790.xml" ContentType="application/vnd.openxmlformats-officedocument.presentationml.tags+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slideLayouts/slideLayout257.xml" ContentType="application/vnd.openxmlformats-officedocument.presentationml.slideLayout+xml"/>
  <Override PartName="/ppt/tags/tag1359.xml" ContentType="application/vnd.openxmlformats-officedocument.presentationml.tags+xml"/>
  <Override PartName="/ppt/tags/tag1545.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tags/tag1053.xml" ContentType="application/vnd.openxmlformats-officedocument.presentationml.tags+xml"/>
  <Override PartName="/ppt/slideLayouts/slideLayout443.xml" ContentType="application/vnd.openxmlformats-officedocument.presentationml.slideLayout+xml"/>
  <Override PartName="/ppt/tags/tag891.xml" ContentType="application/vnd.openxmlformats-officedocument.presentationml.tags+xml"/>
  <Override PartName="/ppt/tags/tag636.xml" ContentType="application/vnd.openxmlformats-officedocument.presentationml.tags+xml"/>
  <Override PartName="/ppt/tags/tag822.xml" ContentType="application/vnd.openxmlformats-officedocument.presentationml.tags+xml"/>
  <Override PartName="/ppt/slideLayouts/slideLayout358.xml" ContentType="application/vnd.openxmlformats-officedocument.presentationml.slideLayout+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737.xml" ContentType="application/vnd.openxmlformats-officedocument.presentationml.tags+xml"/>
  <Override PartName="/ppt/slideLayouts/slideLayout459.xml" ContentType="application/vnd.openxmlformats-officedocument.presentationml.slideLayout+xml"/>
  <Override PartName="/ppt/diagrams/drawing2.xml" ContentType="application/vnd.ms-office.drawingml.diagramDrawing+xml"/>
  <Override PartName="/ppt/slideLayouts/slideLayout75.xml" ContentType="application/vnd.openxmlformats-officedocument.presentationml.slideLayout+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1255.xml" ContentType="application/vnd.openxmlformats-officedocument.presentationml.tags+xml"/>
  <Override PartName="/ppt/tags/tag1441.xml" ContentType="application/vnd.openxmlformats-officedocument.presentationml.tags+xml"/>
  <Override PartName="/ppt/tags/tag838.xml" ContentType="application/vnd.openxmlformats-officedocument.presentationml.tags+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slideLayouts/slideLayout254.xml" ContentType="application/vnd.openxmlformats-officedocument.presentationml.slideLayout+xml"/>
  <Override PartName="/ppt/tags/tag1356.xml" ContentType="application/vnd.openxmlformats-officedocument.presentationml.tags+xml"/>
  <Override PartName="/ppt/theme/theme14.xml" ContentType="application/vnd.openxmlformats-officedocument.theme+xml"/>
  <Override PartName="/ppt/slideLayouts/slideLayout440.xml" ContentType="application/vnd.openxmlformats-officedocument.presentationml.slideLayout+xml"/>
  <Override PartName="/ppt/tags/tag1542.xml" ContentType="application/vnd.openxmlformats-officedocument.presentationml.tags+xml"/>
  <Override PartName="/ppt/tags/tag939.xml" ContentType="application/vnd.openxmlformats-officedocument.presentationml.tags+xml"/>
  <Override PartName="/ppt/tags/tag1050.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355.xml" ContentType="application/vnd.openxmlformats-officedocument.presentationml.slideLayout+xml"/>
  <Override PartName="/ppt/tags/tag1457.xml" ContentType="application/vnd.openxmlformats-officedocument.presentationml.tags+xml"/>
  <Override PartName="/ppt/tags/tag141.xml" ContentType="application/vnd.openxmlformats-officedocument.presentationml.tags+xml"/>
  <Override PartName="/ppt/tags/tag1151.xml" ContentType="application/vnd.openxmlformats-officedocument.presentationml.tags+xml"/>
  <Override PartName="/ppt/tags/tag548.xml" ContentType="application/vnd.openxmlformats-officedocument.presentationml.tags+xml"/>
  <Override PartName="/ppt/slideLayouts/slideLayout72.xml" ContentType="application/vnd.openxmlformats-officedocument.presentationml.slideLayout+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slideLayouts/slideLayout456.xml" ContentType="application/vnd.openxmlformats-officedocument.presentationml.slideLayout+xml"/>
  <Override PartName="/ppt/tags/tag1558.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1252.xml" ContentType="application/vnd.openxmlformats-officedocument.presentationml.tags+xml"/>
  <Override PartName="/ppt/tags/tag649.xml" ContentType="application/vnd.openxmlformats-officedocument.presentationml.tags+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tags/tag42.xml" ContentType="application/vnd.openxmlformats-officedocument.presentationml.tags+xml"/>
  <Override PartName="/ppt/slideLayouts/slideLayout251.xml" ContentType="application/vnd.openxmlformats-officedocument.presentationml.slideLayout+xml"/>
  <Override PartName="/ppt/tags/tag1353.xml" ContentType="application/vnd.openxmlformats-officedocument.presentationml.tags+xml"/>
  <Override PartName="/ppt/diagrams/data3.xml" ContentType="application/vnd.openxmlformats-officedocument.drawingml.diagramData+xml"/>
  <Override PartName="/ppt/slideLayouts/slideLayout88.xml" ContentType="application/vnd.openxmlformats-officedocument.presentationml.slideLayout+xml"/>
  <Override PartName="/ppt/theme/theme11.xml" ContentType="application/vnd.openxmlformats-officedocument.theme+xml"/>
  <Override PartName="/ppt/tags/tag936.xml" ContentType="application/vnd.openxmlformats-officedocument.presentationml.tags+xml"/>
  <Override PartName="/ppt/slideLayouts/slideLayout19.xml" ContentType="application/vnd.openxmlformats-officedocument.presentationml.slideLayout+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1268.xml" ContentType="application/vnd.openxmlformats-officedocument.presentationml.tags+xml"/>
  <Override PartName="/ppt/tags/tag1454.xml" ContentType="application/vnd.openxmlformats-officedocument.presentationml.tags+xml"/>
  <Override PartName="/ppt/tags/tag630.xml" ContentType="application/vnd.openxmlformats-officedocument.presentationml.tags+xml"/>
  <Override PartName="/ppt/slideLayouts/slideLayout352.xml" ContentType="application/vnd.openxmlformats-officedocument.presentationml.slideLayout+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tags/tag545.xml" ContentType="application/vnd.openxmlformats-officedocument.presentationml.tags+xml"/>
  <Override PartName="/ppt/tags/tag731.xml" ContentType="application/vnd.openxmlformats-officedocument.presentationml.tags+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tags/tag1555.xml" ContentType="application/vnd.openxmlformats-officedocument.presentationml.tags+xml"/>
  <Override PartName="/ppt/theme/theme27.xml" ContentType="application/vnd.openxmlformats-officedocument.theme+xml"/>
  <Override PartName="/ppt/tags/tag1063.xml" ContentType="application/vnd.openxmlformats-officedocument.presentationml.tags+xml"/>
  <Override PartName="/ppt/tags/tag646.xml" ContentType="application/vnd.openxmlformats-officedocument.presentationml.tags+xml"/>
  <Override PartName="/ppt/slideLayouts/slideLayout368.xml" ContentType="application/vnd.openxmlformats-officedocument.presentationml.slideLayout+xml"/>
  <Override PartName="/ppt/slideMasters/slideMaster6.xml" ContentType="application/vnd.openxmlformats-officedocument.presentationml.slideMaster+xml"/>
  <Override PartName="/ppt/tags/tag154.xml" ContentType="application/vnd.openxmlformats-officedocument.presentationml.tags+xml"/>
  <Override PartName="/ppt/tags/tag832.xml" ContentType="application/vnd.openxmlformats-officedocument.presentationml.tags+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Layouts/slideLayout85.xml" ContentType="application/vnd.openxmlformats-officedocument.presentationml.slideLayout+xml"/>
  <Override PartName="/ppt/tags/tag747.xml" ContentType="application/vnd.openxmlformats-officedocument.presentationml.tags+xml"/>
  <Override PartName="/ppt/slideLayouts/slideLayout469.xml" ContentType="application/vnd.openxmlformats-officedocument.presentationml.slideLayout+xml"/>
  <Override PartName="/ppt/slides/slide17.xml" ContentType="application/vnd.openxmlformats-officedocument.presentationml.slide+xml"/>
  <Override PartName="/ppt/tags/tag255.xml" ContentType="application/vnd.openxmlformats-officedocument.presentationml.tags+xml"/>
  <Override PartName="/ppt/slideLayouts/slideLayout163.xml" ContentType="application/vnd.openxmlformats-officedocument.presentationml.slideLayout+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Layouts/slideLayout16.xml" ContentType="application/vnd.openxmlformats-officedocument.presentationml.slideLayout+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slideLayouts/slideLayout264.xml" ContentType="application/vnd.openxmlformats-officedocument.presentationml.slideLayout+xml"/>
  <Override PartName="/ppt/tags/tag1366.xml" ContentType="application/vnd.openxmlformats-officedocument.presentationml.tags+xml"/>
  <Override PartName="/ppt/tags/tag1552.xml" ContentType="application/vnd.openxmlformats-officedocument.presentationml.tags+xml"/>
  <Override PartName="/ppt/theme/theme24.xml" ContentType="application/vnd.openxmlformats-officedocument.theme+xml"/>
  <Override PartName="/ppt/tags/tag1060.xml" ContentType="application/vnd.openxmlformats-officedocument.presentationml.tags+xml"/>
  <Override PartName="/ppt/slideLayouts/slideLayout450.xml" ContentType="application/vnd.openxmlformats-officedocument.presentationml.slideLayout+xml"/>
  <Override PartName="/ppt/tags/tag457.xml" ContentType="application/vnd.openxmlformats-officedocument.presentationml.tags+xml"/>
  <Override PartName="/ppt/slideLayouts/slideLayout179.xml" ContentType="application/vnd.openxmlformats-officedocument.presentationml.slideLayout+xml"/>
  <Override PartName="/ppt/tags/tag949.xml" ContentType="application/vnd.openxmlformats-officedocument.presentationml.tags+xml"/>
  <Override PartName="/ppt/slides/slide8.xml" ContentType="application/vnd.openxmlformats-officedocument.presentationml.slide+xml"/>
  <Override PartName="/ppt/tags/tag643.xml" ContentType="application/vnd.openxmlformats-officedocument.presentationml.tags+xml"/>
  <Override PartName="/ppt/slideLayouts/slideLayout365.xml" ContentType="application/vnd.openxmlformats-officedocument.presentationml.slideLayout+xml"/>
  <Override PartName="/ppt/tags/tag1467.xml" ContentType="application/vnd.openxmlformats-officedocument.presentationml.tags+xml"/>
  <Override PartName="/ppt/slideMasters/slideMaster3.xml" ContentType="application/vnd.openxmlformats-officedocument.presentationml.slideMaster+xml"/>
  <Override PartName="/ppt/tags/tag151.xml" ContentType="application/vnd.openxmlformats-officedocument.presentationml.tags+xml"/>
  <Override PartName="/ppt/tags/tag1161.xml" ContentType="application/vnd.openxmlformats-officedocument.presentationml.tags+xml"/>
  <Override PartName="/ppt/tags/tag558.xml" ContentType="application/vnd.openxmlformats-officedocument.presentationml.tags+xml"/>
  <Override PartName="/ppt/slideMasters/slideMaster19.xml" ContentType="application/vnd.openxmlformats-officedocument.presentationml.slideMaster+xml"/>
  <Override PartName="/ppt/slideLayouts/slideLayout82.xml" ContentType="application/vnd.openxmlformats-officedocument.presentationml.slideLayout+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slideLayouts/slideLayout466.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1262.xml" ContentType="application/vnd.openxmlformats-officedocument.presentationml.tags+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theme/theme21.xml" ContentType="application/vnd.openxmlformats-officedocument.theme+xml"/>
  <Override PartName="/ppt/slideLayouts/slideLayout261.xml" ContentType="application/vnd.openxmlformats-officedocument.presentationml.slideLayout+xml"/>
  <Override PartName="/ppt/tags/tag1108.xml" ContentType="application/vnd.openxmlformats-officedocument.presentationml.tags+xml"/>
  <Override PartName="/ppt/slideLayouts/slideLayout98.xml" ContentType="application/vnd.openxmlformats-officedocument.presentationml.slideLayout+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Layouts/slideLayout29.xml" ContentType="application/vnd.openxmlformats-officedocument.presentationml.slideLayout+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slideLayouts/slideLayout362.xml" ContentType="application/vnd.openxmlformats-officedocument.presentationml.slideLayout+xml"/>
  <Override PartName="/ppt/tags/tag1278.xml" ContentType="application/vnd.openxmlformats-officedocument.presentationml.tags+xml"/>
  <Override PartName="/ppt/tags/tag1464.xml" ContentType="application/vnd.openxmlformats-officedocument.presentationml.tags+xml"/>
  <Override PartName="/ppt/slideLayouts/slideLayout107.xml" ContentType="application/vnd.openxmlformats-officedocument.presentationml.slideLayout+xml"/>
  <Override PartName="/ppt/tags/tag1209.xml" ContentType="application/vnd.openxmlformats-officedocument.presentationml.tags+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slideLayouts/slideLayout277.xml" ContentType="application/vnd.openxmlformats-officedocument.presentationml.slideLayout+xml"/>
  <Override PartName="/ppt/tags/tag1379.xml" ContentType="application/vnd.openxmlformats-officedocument.presentationml.tags+xml"/>
  <Override PartName="/ppt/slideMasters/slideMaster16.xml" ContentType="application/vnd.openxmlformats-officedocument.presentationml.slideMaster+xml"/>
  <Override PartName="/ppt/tags/tag741.xml" ContentType="application/vnd.openxmlformats-officedocument.presentationml.tags+xml"/>
  <Override PartName="/ppt/theme/theme37.xml" ContentType="application/vnd.openxmlformats-officedocument.theme+xml"/>
  <Override PartName="/ppt/slideLayouts/slideLayout463.xml" ContentType="application/vnd.openxmlformats-officedocument.presentationml.slideLayout+xml"/>
  <Override PartName="/ppt/slides/slide11.xml" ContentType="application/vnd.openxmlformats-officedocument.presentationml.slide+xml"/>
  <Override PartName="/ppt/slideLayouts/slideLayout208.xml" ContentType="application/vnd.openxmlformats-officedocument.presentationml.slideLayout+xml"/>
  <Override PartName="/ppt/tags/tag1073.xml" ContentType="application/vnd.openxmlformats-officedocument.presentationml.tags+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slideLayouts/slideLayout378.xml" ContentType="application/vnd.openxmlformats-officedocument.presentationml.slideLayout+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tags/tag350.xml" ContentType="application/vnd.openxmlformats-officedocument.presentationml.tags+xml"/>
  <Override PartName="/ppt/slideLayouts/slideLayout309.xml" ContentType="application/vnd.openxmlformats-officedocument.presentationml.slideLayout+xml"/>
  <Override PartName="/ppt/tags/tag1360.xml" ContentType="application/vnd.openxmlformats-officedocument.presentationml.tags+xml"/>
  <Override PartName="/ppt/slideLayouts/slideLayout95.xml" ContentType="application/vnd.openxmlformats-officedocument.presentationml.slideLayout+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1206.xml" ContentType="application/vnd.openxmlformats-officedocument.presentationml.tags+xml"/>
  <Override PartName="/ppt/slideLayouts/slideLayout104.xml" ContentType="application/vnd.openxmlformats-officedocument.presentationml.slideLayout+xml"/>
  <Override PartName="/ppt/tags/tag366.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552.xml" ContentType="application/vnd.openxmlformats-officedocument.presentationml.tags+xml"/>
  <Override PartName="/ppt/slideLayouts/slideLayout274.xml" ContentType="application/vnd.openxmlformats-officedocument.presentationml.slideLayout+xml"/>
  <Override PartName="/ppt/tags/tag1376.xml" ContentType="application/vnd.openxmlformats-officedocument.presentationml.tags+xml"/>
  <Override PartName="/ppt/slideLayouts/slideLayout46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theme/theme34.xml" ContentType="application/vnd.openxmlformats-officedocument.them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1477.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slideLayouts/slideLayout375.xml" ContentType="application/vnd.openxmlformats-officedocument.presentationml.slideLayout+xml"/>
  <Override PartName="/ppt/slideLayouts/slideLayout306.xml" ContentType="application/vnd.openxmlformats-officedocument.presentationml.slideLayout+xml"/>
  <Override PartName="/ppt/tags/tag1171.xml" ContentType="application/vnd.openxmlformats-officedocument.presentationml.tags+xml"/>
  <Override PartName="/ppt/tags/tag1408.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slideLayouts/slideLayout92.xml" ContentType="application/vnd.openxmlformats-officedocument.presentationml.slideLayout+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tags/tag669.xml" ContentType="application/vnd.openxmlformats-officedocument.presentationml.tags+xml"/>
  <Override PartName="/ppt/tags/tag1017.xml" ContentType="application/vnd.openxmlformats-officedocument.presentationml.tags+xml"/>
  <Override PartName="/ppt/slideLayouts/slideLayout407.xml" ContentType="application/vnd.openxmlformats-officedocument.presentationml.slideLayout+xml"/>
  <Override PartName="/ppt/tags/tag150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855.xml" ContentType="application/vnd.openxmlformats-officedocument.presentationml.tags+xml"/>
  <Override PartName="/ppt/tags/tag1203.xml" ContentType="application/vnd.openxmlformats-officedocument.presentationml.tags+xml"/>
  <Override PartName="/ppt/tags/tag62.xml" ContentType="application/vnd.openxmlformats-officedocument.presentationml.tags+xml"/>
  <Override PartName="/ppt/tags/tag363.xml" ContentType="application/vnd.openxmlformats-officedocument.presentationml.tags+xml"/>
  <Override PartName="/ppt/slideLayouts/slideLayout271.xml" ContentType="application/vnd.openxmlformats-officedocument.presentationml.slideLayout+xml"/>
  <Override PartName="/ppt/tags/tag1187.xml" ContentType="application/vnd.openxmlformats-officedocument.presentationml.tags+xml"/>
  <Override PartName="/ppt/tags/tag1373.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heme/theme31.xml" ContentType="application/vnd.openxmlformats-officedocument.theme+xml"/>
  <Override PartName="/ppt/tags/tag1118.xml" ContentType="application/vnd.openxmlformats-officedocument.presentationml.tags+xml"/>
  <Override PartName="/ppt/tags/tag278.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slideLayouts/slideLayout372.xml" ContentType="application/vnd.openxmlformats-officedocument.presentationml.slideLayout+xml"/>
  <Override PartName="/ppt/tags/tag1474.xml" ContentType="application/vnd.openxmlformats-officedocument.presentationml.tags+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tags/tag1219.xml" ContentType="application/vnd.openxmlformats-officedocument.presentationml.tags+xml"/>
  <Override PartName="/ppt/tags/tag1405.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slideLayouts/slideLayout287.xml" ContentType="application/vnd.openxmlformats-officedocument.presentationml.slideLayout+xml"/>
  <Override PartName="/ppt/tags/tag1389.xml" ContentType="application/vnd.openxmlformats-officedocument.presentationml.tags+xml"/>
  <Override PartName="/ppt/slideMasters/slideMaster26.xml" ContentType="application/vnd.openxmlformats-officedocument.presentationml.slideMaster+xml"/>
  <Override PartName="/ppt/tags/tag751.xml" ContentType="application/vnd.openxmlformats-officedocument.presentationml.tags+xml"/>
  <Override PartName="/ppt/tags/tag1083.xml" ContentType="application/vnd.openxmlformats-officedocument.presentationml.tags+xml"/>
  <Override PartName="/ppt/theme/theme47.xml" ContentType="application/vnd.openxmlformats-officedocument.theme+xml"/>
  <Override PartName="/ppt/slideLayouts/slideLayout473.xml" ContentType="application/vnd.openxmlformats-officedocument.presentationml.slideLayout+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tags/tag1506.xml" ContentType="application/vnd.openxmlformats-officedocument.presentationml.tags+xml"/>
  <Override PartName="/ppt/diagrams/layout5.xml" ContentType="application/vnd.openxmlformats-officedocument.drawingml.diagramLayout+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slideLayouts/slideLayout388.xml" ContentType="application/vnd.openxmlformats-officedocument.presentationml.slideLayout+xml"/>
  <Override PartName="/ppt/notesSlides/notesSlide12.xml" ContentType="application/vnd.openxmlformats-officedocument.presentationml.notesSlide+xml"/>
  <Override PartName="/ppt/tags/tag174.xml" ContentType="application/vnd.openxmlformats-officedocument.presentationml.tags+xml"/>
  <Override PartName="/ppt/tags/tag360.xml" ContentType="application/vnd.openxmlformats-officedocument.presentationml.tags+xml"/>
  <Override PartName="/ppt/slideLayouts/slideLayout319.xml" ContentType="application/vnd.openxmlformats-officedocument.presentationml.slideLayout+xml"/>
  <Override PartName="/ppt/tags/tag1184.xml" ContentType="application/vnd.openxmlformats-officedocument.presentationml.tags+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presProps.xml" ContentType="application/vnd.openxmlformats-officedocument.presentationml.presProps+xml"/>
  <Override PartName="/ppt/slideLayouts/slideLayout36.xml" ContentType="application/vnd.openxmlformats-officedocument.presentationml.slideLayout+xml"/>
  <Override PartName="/ppt/tags/tag461.xml" ContentType="application/vnd.openxmlformats-officedocument.presentationml.tags+xml"/>
  <Override PartName="/ppt/slideLayouts/slideLayout183.xml" ContentType="application/vnd.openxmlformats-officedocument.presentationml.slideLayout+xml"/>
  <Override PartName="/ppt/tags/tag1285.xml" ContentType="application/vnd.openxmlformats-officedocument.presentationml.tags+xml"/>
  <Override PartName="/ppt/tags/tag1471.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868.xml" ContentType="application/vnd.openxmlformats-officedocument.presentationml.tags+xml"/>
  <Override PartName="/ppt/tags/tag1216.xml" ContentType="application/vnd.openxmlformats-officedocument.presentationml.tags+xml"/>
  <Override PartName="/ppt/tags/tag75.xml" ContentType="application/vnd.openxmlformats-officedocument.presentationml.tags+xml"/>
  <Override PartName="/ppt/tags/tag376.xml" ContentType="application/vnd.openxmlformats-officedocument.presentationml.tags+xml"/>
  <Override PartName="/ppt/slideLayouts/slideLayout300.xml" ContentType="application/vnd.openxmlformats-officedocument.presentationml.slideLayout+xml"/>
  <Override PartName="/ppt/tags/tag1386.xml" ContentType="application/vnd.openxmlformats-officedocument.presentationml.tags+xml"/>
  <Override PartName="/ppt/tags/tag1402.xml" ContentType="application/vnd.openxmlformats-officedocument.presentationml.tags+xml"/>
  <Override PartName="/ppt/slideMasters/slideMaster23.xml" ContentType="application/vnd.openxmlformats-officedocument.presentationml.slideMaster+xml"/>
  <Override PartName="/ppt/tags/tag562.xml" ContentType="application/vnd.openxmlformats-officedocument.presentationml.tags+xml"/>
  <Override PartName="/ppt/slideLayouts/slideLayout284.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tags/tag307.xml" ContentType="application/vnd.openxmlformats-officedocument.presentationml.tags+xml"/>
  <Override PartName="/ppt/slideLayouts/slideLayout215.xml" ContentType="application/vnd.openxmlformats-officedocument.presentationml.slideLayout+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diagrams/layout2.xml" ContentType="application/vnd.openxmlformats-officedocument.drawingml.diagramLayout+xml"/>
  <Override PartName="/ppt/tags/tag477.xml" ContentType="application/vnd.openxmlformats-officedocument.presentationml.tags+xml"/>
  <Override PartName="/ppt/slideLayouts/slideLayout199.xml" ContentType="application/vnd.openxmlformats-officedocument.presentationml.slideLayout+xml"/>
  <Override PartName="/ppt/tags/tag663.xml" ContentType="application/vnd.openxmlformats-officedocument.presentationml.tags+xml"/>
  <Override PartName="/ppt/tags/tag1011.xml" ContentType="application/vnd.openxmlformats-officedocument.presentationml.tags+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tags/tag1487.xml" ContentType="application/vnd.openxmlformats-officedocument.presentationml.tags+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578.xml" ContentType="application/vnd.openxmlformats-officedocument.presentationml.tags+xml"/>
  <Override PartName="/ppt/slideLayouts/slideLayout316.xml" ContentType="application/vnd.openxmlformats-officedocument.presentationml.slideLayout+xml"/>
  <Override PartName="/ppt/tags/tag1418.xml" ContentType="application/vnd.openxmlformats-officedocument.presentationml.tags+xml"/>
  <Override PartName="/ppt/slideMasters/slideMaster39.xml" ContentType="application/vnd.openxmlformats-officedocument.presentationml.slideMaster+xml"/>
  <Override PartName="/ppt/tags/tag102.xml" ContentType="application/vnd.openxmlformats-officedocument.presentationml.tags+xml"/>
  <Override PartName="/ppt/tags/tag764.xml" ContentType="application/vnd.openxmlformats-officedocument.presentationml.tags+xml"/>
  <Override PartName="/ppt/tags/tag111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 id="2147484037" r:id="rId13"/>
    <p:sldMasterId id="2147484045" r:id="rId14"/>
    <p:sldMasterId id="2147484056" r:id="rId15"/>
    <p:sldMasterId id="2147484067" r:id="rId16"/>
    <p:sldMasterId id="2147484078" r:id="rId17"/>
    <p:sldMasterId id="2147484089" r:id="rId18"/>
    <p:sldMasterId id="2147484097" r:id="rId19"/>
    <p:sldMasterId id="2147484108" r:id="rId20"/>
    <p:sldMasterId id="2147484119" r:id="rId21"/>
    <p:sldMasterId id="2147484130" r:id="rId22"/>
    <p:sldMasterId id="2147484141" r:id="rId23"/>
    <p:sldMasterId id="2147484149" r:id="rId24"/>
    <p:sldMasterId id="2147484160" r:id="rId25"/>
    <p:sldMasterId id="2147484171" r:id="rId26"/>
    <p:sldMasterId id="2147484182" r:id="rId27"/>
    <p:sldMasterId id="2147484193" r:id="rId28"/>
    <p:sldMasterId id="2147484204" r:id="rId29"/>
    <p:sldMasterId id="2147484215" r:id="rId30"/>
    <p:sldMasterId id="2147484226" r:id="rId31"/>
    <p:sldMasterId id="2147484234" r:id="rId32"/>
    <p:sldMasterId id="2147484245" r:id="rId33"/>
    <p:sldMasterId id="2147484256" r:id="rId34"/>
    <p:sldMasterId id="2147484267" r:id="rId35"/>
    <p:sldMasterId id="2147484278" r:id="rId36"/>
    <p:sldMasterId id="2147484289" r:id="rId37"/>
    <p:sldMasterId id="2147484300" r:id="rId38"/>
    <p:sldMasterId id="2147484311" r:id="rId39"/>
    <p:sldMasterId id="2147484319" r:id="rId40"/>
    <p:sldMasterId id="2147484330" r:id="rId41"/>
    <p:sldMasterId id="2147484341" r:id="rId42"/>
    <p:sldMasterId id="2147484352" r:id="rId43"/>
    <p:sldMasterId id="2147484363" r:id="rId44"/>
    <p:sldMasterId id="2147484374" r:id="rId45"/>
    <p:sldMasterId id="2147484385" r:id="rId46"/>
    <p:sldMasterId id="2147484396" r:id="rId47"/>
    <p:sldMasterId id="2147484407" r:id="rId48"/>
    <p:sldMasterId id="2147484418" r:id="rId49"/>
    <p:sldMasterId id="2147484429" r:id="rId50"/>
    <p:sldMasterId id="2147484440" r:id="rId51"/>
    <p:sldMasterId id="2147484451" r:id="rId52"/>
    <p:sldMasterId id="2147484462" r:id="rId53"/>
    <p:sldMasterId id="2147484473" r:id="rId54"/>
  </p:sldMasterIdLst>
  <p:notesMasterIdLst>
    <p:notesMasterId r:id="rId77"/>
  </p:notesMasterIdLst>
  <p:handoutMasterIdLst>
    <p:handoutMasterId r:id="rId78"/>
  </p:handoutMasterIdLst>
  <p:sldIdLst>
    <p:sldId id="311" r:id="rId55"/>
    <p:sldId id="415" r:id="rId56"/>
    <p:sldId id="416" r:id="rId57"/>
    <p:sldId id="417" r:id="rId58"/>
    <p:sldId id="418" r:id="rId59"/>
    <p:sldId id="419" r:id="rId60"/>
    <p:sldId id="420" r:id="rId61"/>
    <p:sldId id="421" r:id="rId62"/>
    <p:sldId id="422" r:id="rId63"/>
    <p:sldId id="440" r:id="rId64"/>
    <p:sldId id="414" r:id="rId65"/>
    <p:sldId id="423" r:id="rId66"/>
    <p:sldId id="497" r:id="rId67"/>
    <p:sldId id="498" r:id="rId68"/>
    <p:sldId id="499" r:id="rId69"/>
    <p:sldId id="500" r:id="rId70"/>
    <p:sldId id="501" r:id="rId71"/>
    <p:sldId id="503" r:id="rId72"/>
    <p:sldId id="502" r:id="rId73"/>
    <p:sldId id="504" r:id="rId74"/>
    <p:sldId id="505" r:id="rId75"/>
    <p:sldId id="329" r:id="rId76"/>
  </p:sldIdLst>
  <p:sldSz cx="9906000" cy="6858000" type="A4"/>
  <p:notesSz cx="6797675" cy="9874250"/>
  <p:custDataLst>
    <p:tags r:id="rId79"/>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89785" autoAdjust="0"/>
  </p:normalViewPr>
  <p:slideViewPr>
    <p:cSldViewPr snapToGrid="0">
      <p:cViewPr varScale="1">
        <p:scale>
          <a:sx n="82" d="100"/>
          <a:sy n="82" d="100"/>
        </p:scale>
        <p:origin x="-1890" y="-8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7" Type="http://schemas.openxmlformats.org/officeDocument/2006/relationships/slideMaster" Target="slideMasters/slideMaster4.xml"/><Relationship Id="rId71"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7.xml"/><Relationship Id="rId82"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F6F25434-56B8-4162-84FD-25725914631F}" type="presOf" srcId="{420D81BE-3D8F-4405-9D20-AD75F56E8373}" destId="{9A3B071E-E334-49AD-84AC-3E98D441414A}"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6A3F8993-24D7-470B-B1D0-0B71AF682B5F}" type="presOf" srcId="{99BAFE8C-493C-45EF-BE1D-517BA73814DD}" destId="{1F4DE1E3-88BF-4706-AE72-C911745EA3F6}" srcOrd="0" destOrd="0" presId="urn:microsoft.com/office/officeart/2005/8/layout/hierarchy3"/>
    <dgm:cxn modelId="{DFE5C18C-33EF-40B0-AF35-ED5E1FAC8FB0}" type="presOf" srcId="{9E3D9BCA-6780-4ABC-87CF-645EE130DBA5}" destId="{AAB11FFC-BE8B-4D7C-A804-638EDFB55F04}" srcOrd="0"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0E1E673C-A343-4153-B9A7-145FD3623F70}" type="presOf" srcId="{063526BE-A1E8-4931-9EAE-5C83CF214C87}" destId="{459E161F-0815-40F6-8F50-0F407CB9DBE8}" srcOrd="0" destOrd="0" presId="urn:microsoft.com/office/officeart/2005/8/layout/hierarchy3"/>
    <dgm:cxn modelId="{8206548F-16AA-4653-BF1E-B4755328DC0A}" type="presOf" srcId="{A36573F0-F80A-4B2F-A505-2BE3B465BA0E}" destId="{1996E8E4-F2EA-40F6-A319-47D2086B86ED}"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8DB684D6-B03C-41C7-A093-EF62C13ADB70}" type="presOf" srcId="{3A70109C-776A-479E-B23D-F49F06DF03C3}" destId="{669B4C79-B66E-4F31-8643-DAB8736C64F1}" srcOrd="0" destOrd="0" presId="urn:microsoft.com/office/officeart/2005/8/layout/hierarchy3"/>
    <dgm:cxn modelId="{504F6AE7-D1E9-469C-B781-8B42BC84DA98}" type="presOf" srcId="{E5343907-2A61-45B9-9EB8-564AED35AFED}" destId="{B1E4BAE2-92EA-46B4-8788-9601D7DC6FB9}"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D8C3254-9237-4278-A1D8-3DF83B25949F}" type="presOf" srcId="{52F29426-A339-4E6F-B6B7-3951FEC76AA0}" destId="{1429C25D-30A0-4883-A515-489576AD89A1}" srcOrd="1" destOrd="0" presId="urn:microsoft.com/office/officeart/2005/8/layout/hierarchy3"/>
    <dgm:cxn modelId="{6D42E279-26EF-4AC9-9D7D-8AF59FBE2467}" type="presOf" srcId="{8AB44D6F-1C4A-4831-87F0-328B750EE5A8}" destId="{F8FB6B4F-6E5A-4A9F-A083-769D5B8DAC8D}" srcOrd="0" destOrd="0" presId="urn:microsoft.com/office/officeart/2005/8/layout/hierarchy3"/>
    <dgm:cxn modelId="{448BC982-6124-40B6-A0C2-1EB12F9619F6}" type="presOf" srcId="{52F29426-A339-4E6F-B6B7-3951FEC76AA0}" destId="{45E12C0B-87F2-4DAE-8BE9-1BE150D2B9B2}" srcOrd="0" destOrd="0" presId="urn:microsoft.com/office/officeart/2005/8/layout/hierarchy3"/>
    <dgm:cxn modelId="{C74F1AFA-9CE0-4993-A3C1-E4398349327F}" type="presOf" srcId="{E5343907-2A61-45B9-9EB8-564AED35AFED}" destId="{518D0FA4-C999-4B4C-BDFC-A96410D3E250}" srcOrd="1"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88ACE208-FF1F-440C-9AE8-5848E5A9CADB}" type="presOf" srcId="{8C561D7B-42A5-49E6-BC6E-2D0C66A84DDB}" destId="{3F57316B-3B53-4747-96F9-5A7E3BE9F0CF}" srcOrd="0" destOrd="0" presId="urn:microsoft.com/office/officeart/2005/8/layout/hierarchy3"/>
    <dgm:cxn modelId="{0FE64B73-55FF-4986-86D8-500B15E254BC}" type="presOf" srcId="{07156C70-81FA-4988-A192-D9362D142644}" destId="{AA47AE52-7032-4C36-9C60-66C0B8C551A2}"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BBA4DC96-FA1F-424C-AE08-A91422428571}" type="presParOf" srcId="{AAB11FFC-BE8B-4D7C-A804-638EDFB55F04}" destId="{C091EF88-849F-402A-93B6-26C5A8FADB69}" srcOrd="0" destOrd="0" presId="urn:microsoft.com/office/officeart/2005/8/layout/hierarchy3"/>
    <dgm:cxn modelId="{84C05C6B-04EC-42F4-8691-02CA9E560E9B}" type="presParOf" srcId="{C091EF88-849F-402A-93B6-26C5A8FADB69}" destId="{17AD5C9E-1510-4036-8E1E-F4AB58A616E6}" srcOrd="0" destOrd="0" presId="urn:microsoft.com/office/officeart/2005/8/layout/hierarchy3"/>
    <dgm:cxn modelId="{DEA03832-F906-4161-B3F0-3D3517090947}" type="presParOf" srcId="{17AD5C9E-1510-4036-8E1E-F4AB58A616E6}" destId="{45E12C0B-87F2-4DAE-8BE9-1BE150D2B9B2}" srcOrd="0" destOrd="0" presId="urn:microsoft.com/office/officeart/2005/8/layout/hierarchy3"/>
    <dgm:cxn modelId="{8F003D75-2D02-44CE-96B7-610A732BE473}" type="presParOf" srcId="{17AD5C9E-1510-4036-8E1E-F4AB58A616E6}" destId="{1429C25D-30A0-4883-A515-489576AD89A1}" srcOrd="1" destOrd="0" presId="urn:microsoft.com/office/officeart/2005/8/layout/hierarchy3"/>
    <dgm:cxn modelId="{2F1506EB-E3FD-46C6-A3E3-97D751642B75}" type="presParOf" srcId="{C091EF88-849F-402A-93B6-26C5A8FADB69}" destId="{DA57746F-8D47-471F-8630-48F943F7B6A0}" srcOrd="1" destOrd="0" presId="urn:microsoft.com/office/officeart/2005/8/layout/hierarchy3"/>
    <dgm:cxn modelId="{A2595E66-7F0B-4142-8373-12524AC6C33E}" type="presParOf" srcId="{DA57746F-8D47-471F-8630-48F943F7B6A0}" destId="{459E161F-0815-40F6-8F50-0F407CB9DBE8}" srcOrd="0" destOrd="0" presId="urn:microsoft.com/office/officeart/2005/8/layout/hierarchy3"/>
    <dgm:cxn modelId="{48992E2D-00CC-4F7F-8957-FC673C6AD4BC}" type="presParOf" srcId="{DA57746F-8D47-471F-8630-48F943F7B6A0}" destId="{3F57316B-3B53-4747-96F9-5A7E3BE9F0CF}" srcOrd="1" destOrd="0" presId="urn:microsoft.com/office/officeart/2005/8/layout/hierarchy3"/>
    <dgm:cxn modelId="{51BD361E-35D9-4D73-AB6D-30484041C2C9}" type="presParOf" srcId="{DA57746F-8D47-471F-8630-48F943F7B6A0}" destId="{1996E8E4-F2EA-40F6-A319-47D2086B86ED}" srcOrd="2" destOrd="0" presId="urn:microsoft.com/office/officeart/2005/8/layout/hierarchy3"/>
    <dgm:cxn modelId="{34F0C878-815C-4698-AC4E-76E7D0CFAB12}" type="presParOf" srcId="{DA57746F-8D47-471F-8630-48F943F7B6A0}" destId="{F8FB6B4F-6E5A-4A9F-A083-769D5B8DAC8D}" srcOrd="3" destOrd="0" presId="urn:microsoft.com/office/officeart/2005/8/layout/hierarchy3"/>
    <dgm:cxn modelId="{19A53C6C-678E-42FE-9FCE-D9990727B920}" type="presParOf" srcId="{AAB11FFC-BE8B-4D7C-A804-638EDFB55F04}" destId="{039D4E37-8C88-4640-AACD-FE901D6B2870}" srcOrd="1" destOrd="0" presId="urn:microsoft.com/office/officeart/2005/8/layout/hierarchy3"/>
    <dgm:cxn modelId="{4B3089E7-2B97-402E-B06D-E1EF0DC0A889}" type="presParOf" srcId="{039D4E37-8C88-4640-AACD-FE901D6B2870}" destId="{4B4512FC-00FC-4C04-AE0D-CE89FDD97546}" srcOrd="0" destOrd="0" presId="urn:microsoft.com/office/officeart/2005/8/layout/hierarchy3"/>
    <dgm:cxn modelId="{C49292F8-C377-45DF-A578-B180C85E7456}" type="presParOf" srcId="{4B4512FC-00FC-4C04-AE0D-CE89FDD97546}" destId="{B1E4BAE2-92EA-46B4-8788-9601D7DC6FB9}" srcOrd="0" destOrd="0" presId="urn:microsoft.com/office/officeart/2005/8/layout/hierarchy3"/>
    <dgm:cxn modelId="{08535313-A524-4523-BBDA-687E3ACAF5F5}" type="presParOf" srcId="{4B4512FC-00FC-4C04-AE0D-CE89FDD97546}" destId="{518D0FA4-C999-4B4C-BDFC-A96410D3E250}" srcOrd="1" destOrd="0" presId="urn:microsoft.com/office/officeart/2005/8/layout/hierarchy3"/>
    <dgm:cxn modelId="{25E64F7E-E119-491B-A0DF-AA1189ABA609}" type="presParOf" srcId="{039D4E37-8C88-4640-AACD-FE901D6B2870}" destId="{E99F46C3-C2CA-419F-A377-E692B02BF976}" srcOrd="1" destOrd="0" presId="urn:microsoft.com/office/officeart/2005/8/layout/hierarchy3"/>
    <dgm:cxn modelId="{32B8E6C7-EA7D-42BB-B57B-4DFBA2FE96F4}" type="presParOf" srcId="{E99F46C3-C2CA-419F-A377-E692B02BF976}" destId="{1F4DE1E3-88BF-4706-AE72-C911745EA3F6}" srcOrd="0" destOrd="0" presId="urn:microsoft.com/office/officeart/2005/8/layout/hierarchy3"/>
    <dgm:cxn modelId="{F7976B4B-CF01-4052-BAA6-2CDE564B47A9}" type="presParOf" srcId="{E99F46C3-C2CA-419F-A377-E692B02BF976}" destId="{669B4C79-B66E-4F31-8643-DAB8736C64F1}" srcOrd="1" destOrd="0" presId="urn:microsoft.com/office/officeart/2005/8/layout/hierarchy3"/>
    <dgm:cxn modelId="{54D2452C-22C1-49E4-A388-8EFA0D7D99C6}" type="presParOf" srcId="{E99F46C3-C2CA-419F-A377-E692B02BF976}" destId="{AA47AE52-7032-4C36-9C60-66C0B8C551A2}" srcOrd="2" destOrd="0" presId="urn:microsoft.com/office/officeart/2005/8/layout/hierarchy3"/>
    <dgm:cxn modelId="{C3DD2FDC-E2B8-4581-A5A4-D6C13453AC8A}"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2012A7CD-0AD5-4577-BF6E-5F691620BD01}" type="presOf" srcId="{9B5DBDC0-75BC-4484-A2BF-02F064BE3947}" destId="{9CF838AE-9BB3-4352-8712-6E38B9EF762C}" srcOrd="0" destOrd="0" presId="urn:microsoft.com/office/officeart/2005/8/layout/vList2"/>
    <dgm:cxn modelId="{7BBD4B8E-F05C-48F2-B552-FAD89E28D40B}" type="presOf" srcId="{D3E02476-45B6-4E6E-8C56-2C83538E9BBD}" destId="{E6BC18F0-8E68-4327-B266-1ABDB4349181}" srcOrd="0" destOrd="0" presId="urn:microsoft.com/office/officeart/2005/8/layout/vList2"/>
    <dgm:cxn modelId="{48F47845-0CC9-493B-8424-30AA8090C537}" type="presOf" srcId="{79C732BB-06C0-4477-85A9-DD8C6CF167D7}" destId="{7C9A2551-5A33-492F-993A-A53E4DCEE148}"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E2D55F54-53AB-485A-AB7C-B70B795FC7C2}" type="presParOf" srcId="{E6BC18F0-8E68-4327-B266-1ABDB4349181}" destId="{9CF838AE-9BB3-4352-8712-6E38B9EF762C}" srcOrd="0" destOrd="0" presId="urn:microsoft.com/office/officeart/2005/8/layout/vList2"/>
    <dgm:cxn modelId="{0EA7898F-22DB-43C2-8AD1-1A601C731C02}"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CEC57BF1-5163-479C-A134-A39E3F94B9DB}" type="presOf" srcId="{589DF662-CA38-4292-8654-4E9C27950C0B}" destId="{8FE98AAF-3C6D-42E0-B2FD-07935AC03152}" srcOrd="0" destOrd="0" presId="urn:microsoft.com/office/officeart/2005/8/layout/vList2"/>
    <dgm:cxn modelId="{440037B3-0DCA-4829-A00F-B08BF9C2A2E7}"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785249EE-5FF4-47E5-BC62-E41113F9E98C}"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47DD3260-9B3B-47D1-B777-F1F6C5B9700F}" type="presOf" srcId="{C8F15C48-E732-46AC-8D8B-21CF7E0D736D}" destId="{C64EAFA5-DDD5-492D-992E-6997AA06F46B}" srcOrd="0" destOrd="0" presId="urn:microsoft.com/office/officeart/2005/8/layout/default"/>
    <dgm:cxn modelId="{6A183908-5329-4379-B655-8594B2498DE7}" type="presOf" srcId="{7BC72383-3696-419B-AB5D-F1CD27456797}" destId="{6CB95568-E97D-4D13-AB49-47CAD64753A7}" srcOrd="0" destOrd="0" presId="urn:microsoft.com/office/officeart/2005/8/layout/default"/>
    <dgm:cxn modelId="{A2D35014-309E-4FA5-992E-87C3B259B6CC}" type="presOf" srcId="{4467EB86-EFB5-4671-8E1A-AFF5D655D063}" destId="{0A29E4CB-E2BC-45C2-8E4F-D3683488387D}"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B996F7A3-9270-4EBF-A8A1-142836D8B869}" srcId="{722F8E2C-88B1-47CF-9AC4-B266C7A14370}" destId="{AEA384A1-797A-40ED-89CD-D610DB8F12DF}" srcOrd="10" destOrd="0" parTransId="{4394AEB4-48E4-4129-93BC-F81A49AB6D61}" sibTransId="{5B10B366-92E9-405D-BBB7-FE5BAE7D94FF}"/>
    <dgm:cxn modelId="{5B91B56A-7091-4C04-93C2-56FFC0C9D264}" type="presOf" srcId="{07E5C104-E667-4A27-8F86-0C15815C8FC8}" destId="{BF980FCC-4917-4D10-9E26-A295938CD1F3}" srcOrd="0" destOrd="0" presId="urn:microsoft.com/office/officeart/2005/8/layout/default"/>
    <dgm:cxn modelId="{A636B161-0F96-4074-999B-BD1C4AB64DD9}" type="presOf" srcId="{AEA384A1-797A-40ED-89CD-D610DB8F12DF}" destId="{C60BAC20-96AE-4DD5-B2E4-D6F12C31EA79}" srcOrd="0" destOrd="0" presId="urn:microsoft.com/office/officeart/2005/8/layout/default"/>
    <dgm:cxn modelId="{E8EA9265-0ABB-4844-8F94-A52CAD006431}" type="presOf" srcId="{ECB2C5DE-60FE-4298-9FE5-F6A305F70D70}" destId="{44001490-ADB3-401C-8D7C-423D36A4C28C}"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B9F2B4EA-0740-492C-8DAE-8C5126744362}" type="presOf" srcId="{2BA7AE5D-9045-46BC-BA7A-879D57643619}" destId="{F669F848-A652-4B5D-86AD-5A3A989AD16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FB4C71F6-9E39-4560-8336-DA4504DBD229}" type="presOf" srcId="{B44A3F70-A092-4C0D-A97D-E2664359C5FB}" destId="{E1482B8F-B3B3-414E-BABF-9101733A0243}"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B71F758-BA32-42F6-8C15-EDC79F71EFB0}" type="presOf" srcId="{5FDC6A75-5A0C-4281-A3C8-486C25BD342F}" destId="{5F062F9F-3967-4EBD-AFCD-16D09AA45A52}"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D55A3A9A-CEA5-4AC5-8E7C-DE3B6D17A843}" srcId="{722F8E2C-88B1-47CF-9AC4-B266C7A14370}" destId="{88C592A8-CDBE-4308-93D2-744931F0FB8A}" srcOrd="5" destOrd="0" parTransId="{D3AF3BF1-E4A3-4F6B-A51F-2974C544E016}" sibTransId="{DF9FC49F-0175-4993-9633-0EBE259D362A}"/>
    <dgm:cxn modelId="{1DD23573-01F1-4763-9081-5A7E50BBAF7E}" type="presOf" srcId="{696E9E79-7A23-4520-A1DB-2F56413F453F}" destId="{6CFD84B4-8F7B-40F3-95E6-5312742EBBAE}" srcOrd="0" destOrd="0" presId="urn:microsoft.com/office/officeart/2005/8/layout/default"/>
    <dgm:cxn modelId="{5414FE8A-DB0D-4167-A2B1-EED23BA7789F}" srcId="{722F8E2C-88B1-47CF-9AC4-B266C7A14370}" destId="{ECB2C5DE-60FE-4298-9FE5-F6A305F70D70}" srcOrd="0" destOrd="0" parTransId="{EAFB7552-1131-4A9B-AA1B-8BEA1B96E9DE}" sibTransId="{15FAED9F-181F-4A4C-89BD-DD77F63106E8}"/>
    <dgm:cxn modelId="{8530A1ED-7459-42E9-9BBF-2F37445915FD}" type="presOf" srcId="{722F8E2C-88B1-47CF-9AC4-B266C7A14370}" destId="{CC6C3E15-24A0-4856-87E7-AB6D40CBE454}" srcOrd="0" destOrd="0" presId="urn:microsoft.com/office/officeart/2005/8/layout/default"/>
    <dgm:cxn modelId="{93EC8913-94E0-4DEC-B886-E064830CA0DB}" type="presOf" srcId="{88C592A8-CDBE-4308-93D2-744931F0FB8A}" destId="{77F0B3E0-0295-43C4-9E2E-67DBD4E706FB}"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865C31E-C3FF-4AE8-81B6-29D09A41E945}" type="presOf" srcId="{9AC2AA97-136C-4881-8AE5-40C333215F34}" destId="{48AFF37F-B85F-4A18-A9BF-A13E9561EF9F}" srcOrd="0" destOrd="0" presId="urn:microsoft.com/office/officeart/2005/8/layout/default"/>
    <dgm:cxn modelId="{98119505-7F19-44CC-BC1B-FAB6C7E39D23}" type="presParOf" srcId="{CC6C3E15-24A0-4856-87E7-AB6D40CBE454}" destId="{44001490-ADB3-401C-8D7C-423D36A4C28C}" srcOrd="0" destOrd="0" presId="urn:microsoft.com/office/officeart/2005/8/layout/default"/>
    <dgm:cxn modelId="{CF78F1A5-5DBB-4EEE-B45F-C6170DE9495B}" type="presParOf" srcId="{CC6C3E15-24A0-4856-87E7-AB6D40CBE454}" destId="{8E133B80-5FBE-47BE-9DE4-1D254AEE506A}" srcOrd="1" destOrd="0" presId="urn:microsoft.com/office/officeart/2005/8/layout/default"/>
    <dgm:cxn modelId="{FE03C436-DAB9-4A91-9B44-0FA479A59C8D}" type="presParOf" srcId="{CC6C3E15-24A0-4856-87E7-AB6D40CBE454}" destId="{F669F848-A652-4B5D-86AD-5A3A989AD16E}" srcOrd="2" destOrd="0" presId="urn:microsoft.com/office/officeart/2005/8/layout/default"/>
    <dgm:cxn modelId="{2ACB024F-4609-4ABF-8C1C-0C50416E7364}" type="presParOf" srcId="{CC6C3E15-24A0-4856-87E7-AB6D40CBE454}" destId="{A290ED3C-9290-4BE1-AA23-4E35C9D0F280}" srcOrd="3" destOrd="0" presId="urn:microsoft.com/office/officeart/2005/8/layout/default"/>
    <dgm:cxn modelId="{9DBC278E-2ACA-4C2D-BFD0-3EF6489407D0}" type="presParOf" srcId="{CC6C3E15-24A0-4856-87E7-AB6D40CBE454}" destId="{C64EAFA5-DDD5-492D-992E-6997AA06F46B}" srcOrd="4" destOrd="0" presId="urn:microsoft.com/office/officeart/2005/8/layout/default"/>
    <dgm:cxn modelId="{B6A02A46-171F-4EED-AA89-76F9B48736F2}" type="presParOf" srcId="{CC6C3E15-24A0-4856-87E7-AB6D40CBE454}" destId="{D81AA93D-9556-4F78-B2CA-DFE62E8F9CC5}" srcOrd="5" destOrd="0" presId="urn:microsoft.com/office/officeart/2005/8/layout/default"/>
    <dgm:cxn modelId="{7121F665-CB6E-4058-AE0F-CBD72630F79B}" type="presParOf" srcId="{CC6C3E15-24A0-4856-87E7-AB6D40CBE454}" destId="{48AFF37F-B85F-4A18-A9BF-A13E9561EF9F}" srcOrd="6" destOrd="0" presId="urn:microsoft.com/office/officeart/2005/8/layout/default"/>
    <dgm:cxn modelId="{68C31A0D-447F-4571-9A8D-2579F631506B}" type="presParOf" srcId="{CC6C3E15-24A0-4856-87E7-AB6D40CBE454}" destId="{6C045C93-971C-45BD-B299-7D80C585B9A8}" srcOrd="7" destOrd="0" presId="urn:microsoft.com/office/officeart/2005/8/layout/default"/>
    <dgm:cxn modelId="{6D61ED0C-CED9-4D6B-B9B9-DD9F85708BF9}" type="presParOf" srcId="{CC6C3E15-24A0-4856-87E7-AB6D40CBE454}" destId="{6CB95568-E97D-4D13-AB49-47CAD64753A7}" srcOrd="8" destOrd="0" presId="urn:microsoft.com/office/officeart/2005/8/layout/default"/>
    <dgm:cxn modelId="{DDD1ABE5-2688-45A6-8A9F-BFC56144AB88}" type="presParOf" srcId="{CC6C3E15-24A0-4856-87E7-AB6D40CBE454}" destId="{F5D811BC-87B2-46BD-9632-792FE2FE9250}" srcOrd="9" destOrd="0" presId="urn:microsoft.com/office/officeart/2005/8/layout/default"/>
    <dgm:cxn modelId="{1828F7A9-8C24-4E93-BB1C-2077CD21F6D9}" type="presParOf" srcId="{CC6C3E15-24A0-4856-87E7-AB6D40CBE454}" destId="{77F0B3E0-0295-43C4-9E2E-67DBD4E706FB}" srcOrd="10" destOrd="0" presId="urn:microsoft.com/office/officeart/2005/8/layout/default"/>
    <dgm:cxn modelId="{F36A7E11-AFB3-474A-89A7-2ECC8F542F37}" type="presParOf" srcId="{CC6C3E15-24A0-4856-87E7-AB6D40CBE454}" destId="{90823904-A882-428B-B903-23B7D7BBCA6B}" srcOrd="11" destOrd="0" presId="urn:microsoft.com/office/officeart/2005/8/layout/default"/>
    <dgm:cxn modelId="{817AD3C6-3F81-49D1-9DF0-2A2B54CA5D6A}" type="presParOf" srcId="{CC6C3E15-24A0-4856-87E7-AB6D40CBE454}" destId="{5F062F9F-3967-4EBD-AFCD-16D09AA45A52}" srcOrd="12" destOrd="0" presId="urn:microsoft.com/office/officeart/2005/8/layout/default"/>
    <dgm:cxn modelId="{FA1F1F46-116D-43A2-ABC9-2AC774F41F4C}" type="presParOf" srcId="{CC6C3E15-24A0-4856-87E7-AB6D40CBE454}" destId="{AB729E60-DB08-467B-8AA1-E3D86BF24E04}" srcOrd="13" destOrd="0" presId="urn:microsoft.com/office/officeart/2005/8/layout/default"/>
    <dgm:cxn modelId="{3D884545-57FE-4B89-8229-67051A01989A}" type="presParOf" srcId="{CC6C3E15-24A0-4856-87E7-AB6D40CBE454}" destId="{BF980FCC-4917-4D10-9E26-A295938CD1F3}" srcOrd="14" destOrd="0" presId="urn:microsoft.com/office/officeart/2005/8/layout/default"/>
    <dgm:cxn modelId="{6B4A85D8-5B01-429F-BFAB-ABD9315FC68E}" type="presParOf" srcId="{CC6C3E15-24A0-4856-87E7-AB6D40CBE454}" destId="{51E155C2-9075-47DE-8A7B-82C93C3CD1AA}" srcOrd="15" destOrd="0" presId="urn:microsoft.com/office/officeart/2005/8/layout/default"/>
    <dgm:cxn modelId="{5F472910-C59B-4CB8-A235-F5ED0F067BD0}" type="presParOf" srcId="{CC6C3E15-24A0-4856-87E7-AB6D40CBE454}" destId="{0A29E4CB-E2BC-45C2-8E4F-D3683488387D}" srcOrd="16" destOrd="0" presId="urn:microsoft.com/office/officeart/2005/8/layout/default"/>
    <dgm:cxn modelId="{DBB133E8-B5C2-40EE-9B6C-74EE670364B5}" type="presParOf" srcId="{CC6C3E15-24A0-4856-87E7-AB6D40CBE454}" destId="{1BC0DB54-F6DB-469F-974C-AE67104630F1}" srcOrd="17" destOrd="0" presId="urn:microsoft.com/office/officeart/2005/8/layout/default"/>
    <dgm:cxn modelId="{2877E299-AA38-4775-BA4F-8A69E0E90127}" type="presParOf" srcId="{CC6C3E15-24A0-4856-87E7-AB6D40CBE454}" destId="{6CFD84B4-8F7B-40F3-95E6-5312742EBBAE}" srcOrd="18" destOrd="0" presId="urn:microsoft.com/office/officeart/2005/8/layout/default"/>
    <dgm:cxn modelId="{2A824869-01BB-46C3-8294-178CB2C88DBF}" type="presParOf" srcId="{CC6C3E15-24A0-4856-87E7-AB6D40CBE454}" destId="{83CD63CE-80EC-4F89-B95D-EEF2DD0F4826}" srcOrd="19" destOrd="0" presId="urn:microsoft.com/office/officeart/2005/8/layout/default"/>
    <dgm:cxn modelId="{2FD23948-B192-49A8-82E0-51B6F207321F}" type="presParOf" srcId="{CC6C3E15-24A0-4856-87E7-AB6D40CBE454}" destId="{C60BAC20-96AE-4DD5-B2E4-D6F12C31EA79}" srcOrd="20" destOrd="0" presId="urn:microsoft.com/office/officeart/2005/8/layout/default"/>
    <dgm:cxn modelId="{159EADE5-B3D4-4B45-9ED8-4753330836A3}" type="presParOf" srcId="{CC6C3E15-24A0-4856-87E7-AB6D40CBE454}" destId="{6491C5CD-CBEA-4423-B6B1-7353DE5943C7}" srcOrd="21" destOrd="0" presId="urn:microsoft.com/office/officeart/2005/8/layout/default"/>
    <dgm:cxn modelId="{B783D5EE-BE4E-49E5-8F8E-7B332DA54082}"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A1EE0404-D389-4C76-BCC7-C74EF3E20AC1}"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A882B969-519C-4535-960C-7D87A3CF3B86}" type="presOf" srcId="{05F9FFD7-3430-4706-BCD9-8532734A90C3}" destId="{EBAF9A0A-FD67-4233-9B2E-44FBB1B867CA}" srcOrd="0" destOrd="0" presId="urn:microsoft.com/office/officeart/2005/8/layout/lProcess2"/>
    <dgm:cxn modelId="{E254DD0C-27EF-4BF1-B257-CFF19F5413ED}" type="presOf" srcId="{D678FABD-DACC-4C17-B48D-4F4995F65E8D}" destId="{EB26EC85-07A0-4E3C-B9D9-3756747BCB90}" srcOrd="0" destOrd="0" presId="urn:microsoft.com/office/officeart/2005/8/layout/lProcess2"/>
    <dgm:cxn modelId="{25BC96CC-E7B9-4CFE-84DB-356BB890A010}" type="presOf" srcId="{FF067AB1-0C46-4BE5-B76C-873690262437}" destId="{09856F7D-390A-4476-9551-C876DD091D91}" srcOrd="1" destOrd="0" presId="urn:microsoft.com/office/officeart/2005/8/layout/lProcess2"/>
    <dgm:cxn modelId="{9029EDC1-28B6-46EE-A31B-A9DA5F88220C}" type="presOf" srcId="{906B34E5-8758-49FD-BA15-1D2824B23C95}" destId="{AA8408C7-70E0-4010-8D7E-A0A25E1345E2}" srcOrd="0" destOrd="0" presId="urn:microsoft.com/office/officeart/2005/8/layout/lProcess2"/>
    <dgm:cxn modelId="{31E2D375-1C7C-4C60-941A-3B682645ECDD}" srcId="{499EF1F8-805F-4229-B7B6-DB98CEE9F2EE}" destId="{62D5B7EE-340F-4B2E-B85D-ACA93E13C8EC}" srcOrd="2" destOrd="0" parTransId="{7D392D79-8EEE-4BB4-84E0-1ECE0E55EB3C}" sibTransId="{85527560-2E0A-4B42-94F6-58A6AB616A5E}"/>
    <dgm:cxn modelId="{0B839940-3F6B-4205-83B3-B8BF829BB30A}" srcId="{62D5B7EE-340F-4B2E-B85D-ACA93E13C8EC}" destId="{6869197B-A43D-4020-BC31-AA2D3041B7D4}" srcOrd="4" destOrd="0" parTransId="{368596D4-C9A1-4E5C-8219-195D6248499F}" sibTransId="{46F6279A-3A53-4EF3-9FA7-50433D7CDAB5}"/>
    <dgm:cxn modelId="{5FDA79E3-FE03-4148-9FA5-657B99DC1371}" srcId="{499EF1F8-805F-4229-B7B6-DB98CEE9F2EE}" destId="{FF067AB1-0C46-4BE5-B76C-873690262437}" srcOrd="0" destOrd="0" parTransId="{42616E12-600A-4E67-B69E-A3907B6C3BC7}" sibTransId="{0661F7F5-1BF8-4728-BA0B-98ABE2E0FC47}"/>
    <dgm:cxn modelId="{A1C7A8A5-684A-4126-85AC-42A52A0DACB0}" type="presOf" srcId="{E3EEC99C-8E3C-41FC-B2EA-B41B5AB78FDD}" destId="{0FF9537B-E6A1-4320-9952-DE31812929DD}" srcOrd="0" destOrd="0" presId="urn:microsoft.com/office/officeart/2005/8/layout/lProcess2"/>
    <dgm:cxn modelId="{B49D905D-B350-4417-8C22-F07E51DA408B}" type="presOf" srcId="{B04A3F9E-705B-4825-9BE9-387B6FB3EF60}" destId="{617CEA74-F2A9-4B48-8478-A8A2DE8E3020}" srcOrd="0" destOrd="0" presId="urn:microsoft.com/office/officeart/2005/8/layout/lProcess2"/>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EF1AA562-92E7-4F4F-999F-95B110931ED7}" srcId="{62D5B7EE-340F-4B2E-B85D-ACA93E13C8EC}" destId="{D678FABD-DACC-4C17-B48D-4F4995F65E8D}" srcOrd="1" destOrd="0" parTransId="{3625C143-4F5B-42FA-919E-7681297D7AB1}" sibTransId="{6A6DB77B-A40A-4C92-AE35-D6306D672549}"/>
    <dgm:cxn modelId="{C2B9A5D7-1E0E-45B4-8075-E72FCB8C732A}" srcId="{62D5B7EE-340F-4B2E-B85D-ACA93E13C8EC}" destId="{05F9FFD7-3430-4706-BCD9-8532734A90C3}" srcOrd="0" destOrd="0" parTransId="{58C0ABCC-DC1E-4128-B3FA-507E111220BA}" sibTransId="{6E9603DD-22CB-4CC6-89C4-5B8247357CA4}"/>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FC802A16-C8D4-4AB1-AF7A-A4870556AD12}" type="presOf" srcId="{3C1ABAC3-9336-49E8-BA46-620B9B30BCD1}" destId="{4EF4098C-87CD-4715-A001-8BFAFC92D720}" srcOrd="0" destOrd="0" presId="urn:microsoft.com/office/officeart/2005/8/layout/lProcess2"/>
    <dgm:cxn modelId="{A353654B-F77B-44E9-9A25-476FD6A71417}" type="presOf" srcId="{906B34E5-8758-49FD-BA15-1D2824B23C95}" destId="{5E5A5F28-DF65-420A-8BEF-F5E9290A145A}" srcOrd="1" destOrd="0" presId="urn:microsoft.com/office/officeart/2005/8/layout/lProcess2"/>
    <dgm:cxn modelId="{9C1AD87A-0724-45C9-9DE8-C318892E1E78}" type="presOf" srcId="{499EF1F8-805F-4229-B7B6-DB98CEE9F2EE}" destId="{C5A9E81B-7384-45FB-B10D-F9FCBC0AAC27}" srcOrd="0" destOrd="0" presId="urn:microsoft.com/office/officeart/2005/8/layout/lProcess2"/>
    <dgm:cxn modelId="{F2735308-C2B2-4C5F-8749-D0745E010FD3}" type="presOf" srcId="{410A970D-FA4C-489D-96F2-4BA7A77CCAD1}" destId="{A5FE6DD1-BB18-475E-88D9-E37B5F293310}" srcOrd="0" destOrd="0" presId="urn:microsoft.com/office/officeart/2005/8/layout/lProcess2"/>
    <dgm:cxn modelId="{F453B6E4-9406-4502-B1CF-411FDCDA7645}" type="presOf" srcId="{9FA9BA75-F374-4D25-B290-12D43D7DCF6C}" destId="{81948D97-439C-45B8-8C8C-384F4C998315}" srcOrd="0" destOrd="0" presId="urn:microsoft.com/office/officeart/2005/8/layout/lProcess2"/>
    <dgm:cxn modelId="{BD59CFD6-937D-4D88-B42D-1A38D7DFB03E}" type="presOf" srcId="{FF067AB1-0C46-4BE5-B76C-873690262437}" destId="{EB8339A7-B080-4121-947D-5D92A68E79FB}" srcOrd="0" destOrd="0" presId="urn:microsoft.com/office/officeart/2005/8/layout/lProcess2"/>
    <dgm:cxn modelId="{AF6ADE4B-A1A3-46D6-B95D-73A32250B7F2}" type="presOf" srcId="{FE8ABB16-F698-41BF-A742-F2CE7AD58F8B}" destId="{00FAF68E-8CDE-46C6-8256-538514036D2D}" srcOrd="0" destOrd="0" presId="urn:microsoft.com/office/officeart/2005/8/layout/lProcess2"/>
    <dgm:cxn modelId="{6A4E5A71-52BE-456E-A40A-67F9F63E98A6}" type="presOf" srcId="{6869197B-A43D-4020-BC31-AA2D3041B7D4}" destId="{E91E84E5-6F3E-4B35-8914-59D3B80656FF}" srcOrd="0" destOrd="0" presId="urn:microsoft.com/office/officeart/2005/8/layout/lProcess2"/>
    <dgm:cxn modelId="{D8D1A608-1BC6-44D4-9AA2-899CA4B992F6}" type="presOf" srcId="{488C8A70-7F22-4B0B-8B09-EBA9A60966EA}" destId="{82A6C087-CF39-4A31-A8D4-CF9465BF5AFB}" srcOrd="0"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A2DFD0CD-CA9E-47F7-8E67-E354C3688BB5}" type="presOf" srcId="{7D14161F-4241-436C-B232-D3765104B2A4}" destId="{944A1BFD-F459-4C0B-B5BE-6DC72297067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B1734D68-9EA8-4A3A-BF7B-DD4D31B785EE}" type="presOf" srcId="{62D5B7EE-340F-4B2E-B85D-ACA93E13C8EC}" destId="{1C92C38E-0DE3-4899-A870-47F31BE477A4}" srcOrd="0" destOrd="0" presId="urn:microsoft.com/office/officeart/2005/8/layout/lProcess2"/>
    <dgm:cxn modelId="{8313995D-6E91-422C-999D-59BDFFC66243}" type="presParOf" srcId="{C5A9E81B-7384-45FB-B10D-F9FCBC0AAC27}" destId="{07043F96-6D09-409B-975C-C449DDC60966}" srcOrd="0" destOrd="0" presId="urn:microsoft.com/office/officeart/2005/8/layout/lProcess2"/>
    <dgm:cxn modelId="{E6B34A0E-4FB1-439D-900D-EAE25EAF7AA2}" type="presParOf" srcId="{07043F96-6D09-409B-975C-C449DDC60966}" destId="{EB8339A7-B080-4121-947D-5D92A68E79FB}" srcOrd="0" destOrd="0" presId="urn:microsoft.com/office/officeart/2005/8/layout/lProcess2"/>
    <dgm:cxn modelId="{3D328FF9-197E-43E0-9F4E-90E62E075E69}" type="presParOf" srcId="{07043F96-6D09-409B-975C-C449DDC60966}" destId="{09856F7D-390A-4476-9551-C876DD091D91}" srcOrd="1" destOrd="0" presId="urn:microsoft.com/office/officeart/2005/8/layout/lProcess2"/>
    <dgm:cxn modelId="{EBCE7C66-C762-4ECE-9F8A-8E2FA5377928}" type="presParOf" srcId="{07043F96-6D09-409B-975C-C449DDC60966}" destId="{0BC16149-5A4D-485D-A14D-50ED44506A49}" srcOrd="2" destOrd="0" presId="urn:microsoft.com/office/officeart/2005/8/layout/lProcess2"/>
    <dgm:cxn modelId="{6A145606-7101-4203-8CA0-6865441EA906}" type="presParOf" srcId="{0BC16149-5A4D-485D-A14D-50ED44506A49}" destId="{10FA63D3-3F14-4B5D-913A-95600A90E734}" srcOrd="0" destOrd="0" presId="urn:microsoft.com/office/officeart/2005/8/layout/lProcess2"/>
    <dgm:cxn modelId="{003C9940-1DBF-423F-AA07-6CC0EC74386F}" type="presParOf" srcId="{10FA63D3-3F14-4B5D-913A-95600A90E734}" destId="{944A1BFD-F459-4C0B-B5BE-6DC72297067B}" srcOrd="0" destOrd="0" presId="urn:microsoft.com/office/officeart/2005/8/layout/lProcess2"/>
    <dgm:cxn modelId="{300EF551-E4E5-4F14-B8A5-2CE1A857CBEC}" type="presParOf" srcId="{C5A9E81B-7384-45FB-B10D-F9FCBC0AAC27}" destId="{0B224840-6383-4E38-926F-C7383064F714}" srcOrd="1" destOrd="0" presId="urn:microsoft.com/office/officeart/2005/8/layout/lProcess2"/>
    <dgm:cxn modelId="{B2A1BAA6-8292-44B7-9652-55C88E586921}" type="presParOf" srcId="{C5A9E81B-7384-45FB-B10D-F9FCBC0AAC27}" destId="{063A502F-DE9D-4A9D-9E17-B0D7FDB04D22}" srcOrd="2" destOrd="0" presId="urn:microsoft.com/office/officeart/2005/8/layout/lProcess2"/>
    <dgm:cxn modelId="{8D5AFAF1-8F49-4B3C-B12A-C5AF1FF3DB7E}" type="presParOf" srcId="{063A502F-DE9D-4A9D-9E17-B0D7FDB04D22}" destId="{AA8408C7-70E0-4010-8D7E-A0A25E1345E2}" srcOrd="0" destOrd="0" presId="urn:microsoft.com/office/officeart/2005/8/layout/lProcess2"/>
    <dgm:cxn modelId="{73F73D17-F91A-439C-97E6-4BF795B1C44E}" type="presParOf" srcId="{063A502F-DE9D-4A9D-9E17-B0D7FDB04D22}" destId="{5E5A5F28-DF65-420A-8BEF-F5E9290A145A}" srcOrd="1" destOrd="0" presId="urn:microsoft.com/office/officeart/2005/8/layout/lProcess2"/>
    <dgm:cxn modelId="{DFB677C0-CA89-4B7C-995D-2C1ABC85AF21}" type="presParOf" srcId="{063A502F-DE9D-4A9D-9E17-B0D7FDB04D22}" destId="{832E665A-DD35-41B7-ABFB-C8678499A219}" srcOrd="2" destOrd="0" presId="urn:microsoft.com/office/officeart/2005/8/layout/lProcess2"/>
    <dgm:cxn modelId="{65571166-5D85-4FC8-A64C-1CE9FA068F49}" type="presParOf" srcId="{832E665A-DD35-41B7-ABFB-C8678499A219}" destId="{8E3D651A-FD23-47F4-8206-D5F88EF2D5F6}" srcOrd="0" destOrd="0" presId="urn:microsoft.com/office/officeart/2005/8/layout/lProcess2"/>
    <dgm:cxn modelId="{3DECAC47-3DC4-40C6-8C50-F2852DAF322C}" type="presParOf" srcId="{8E3D651A-FD23-47F4-8206-D5F88EF2D5F6}" destId="{617CEA74-F2A9-4B48-8478-A8A2DE8E3020}" srcOrd="0" destOrd="0" presId="urn:microsoft.com/office/officeart/2005/8/layout/lProcess2"/>
    <dgm:cxn modelId="{763DCEA2-96AE-4DB6-A511-07C7FF1098FC}" type="presParOf" srcId="{8E3D651A-FD23-47F4-8206-D5F88EF2D5F6}" destId="{0379CDB1-23EA-4EB8-A987-FF8C176B8CBD}" srcOrd="1" destOrd="0" presId="urn:microsoft.com/office/officeart/2005/8/layout/lProcess2"/>
    <dgm:cxn modelId="{B4DB845F-0ABB-46A3-8652-E1F5D1ECF82E}" type="presParOf" srcId="{8E3D651A-FD23-47F4-8206-D5F88EF2D5F6}" destId="{81948D97-439C-45B8-8C8C-384F4C998315}" srcOrd="2" destOrd="0" presId="urn:microsoft.com/office/officeart/2005/8/layout/lProcess2"/>
    <dgm:cxn modelId="{D127A26E-F034-40BD-A1E1-B55673CA2DA6}" type="presParOf" srcId="{8E3D651A-FD23-47F4-8206-D5F88EF2D5F6}" destId="{00C296F4-1CFD-4365-BCBA-9494FA6CD7EC}" srcOrd="3" destOrd="0" presId="urn:microsoft.com/office/officeart/2005/8/layout/lProcess2"/>
    <dgm:cxn modelId="{35064157-9870-4D98-ABD1-CE7BB5621B32}" type="presParOf" srcId="{8E3D651A-FD23-47F4-8206-D5F88EF2D5F6}" destId="{4EF4098C-87CD-4715-A001-8BFAFC92D720}" srcOrd="4" destOrd="0" presId="urn:microsoft.com/office/officeart/2005/8/layout/lProcess2"/>
    <dgm:cxn modelId="{BF76E10E-1756-4F4F-A756-53C932F2818F}" type="presParOf" srcId="{8E3D651A-FD23-47F4-8206-D5F88EF2D5F6}" destId="{260B7F07-366F-4F4C-AD7E-E6DEA80B1648}" srcOrd="5" destOrd="0" presId="urn:microsoft.com/office/officeart/2005/8/layout/lProcess2"/>
    <dgm:cxn modelId="{443DB223-079B-446A-84E8-FA4B8383A665}" type="presParOf" srcId="{8E3D651A-FD23-47F4-8206-D5F88EF2D5F6}" destId="{A5FE6DD1-BB18-475E-88D9-E37B5F293310}" srcOrd="6" destOrd="0" presId="urn:microsoft.com/office/officeart/2005/8/layout/lProcess2"/>
    <dgm:cxn modelId="{9BCA19BE-A729-4052-9E72-3735FF0C555E}" type="presParOf" srcId="{8E3D651A-FD23-47F4-8206-D5F88EF2D5F6}" destId="{83024AA1-9B04-4D90-9B78-E7E176404877}" srcOrd="7" destOrd="0" presId="urn:microsoft.com/office/officeart/2005/8/layout/lProcess2"/>
    <dgm:cxn modelId="{17DA8810-5226-4AA1-A226-6F790897882A}" type="presParOf" srcId="{8E3D651A-FD23-47F4-8206-D5F88EF2D5F6}" destId="{00FAF68E-8CDE-46C6-8256-538514036D2D}" srcOrd="8" destOrd="0" presId="urn:microsoft.com/office/officeart/2005/8/layout/lProcess2"/>
    <dgm:cxn modelId="{6A7FE93A-6ECC-4D4B-A10D-38FE21E2CF80}" type="presParOf" srcId="{C5A9E81B-7384-45FB-B10D-F9FCBC0AAC27}" destId="{7D1F8832-95CB-4FC0-B915-4CCC525F0853}" srcOrd="3" destOrd="0" presId="urn:microsoft.com/office/officeart/2005/8/layout/lProcess2"/>
    <dgm:cxn modelId="{7723CF3B-60F5-4643-89E9-87B9D4D7152F}" type="presParOf" srcId="{C5A9E81B-7384-45FB-B10D-F9FCBC0AAC27}" destId="{3FFB910D-14D8-4D83-B55D-6CDC59831B10}" srcOrd="4" destOrd="0" presId="urn:microsoft.com/office/officeart/2005/8/layout/lProcess2"/>
    <dgm:cxn modelId="{E02064FB-A838-42D6-B4AC-9B216909D640}" type="presParOf" srcId="{3FFB910D-14D8-4D83-B55D-6CDC59831B10}" destId="{1C92C38E-0DE3-4899-A870-47F31BE477A4}" srcOrd="0" destOrd="0" presId="urn:microsoft.com/office/officeart/2005/8/layout/lProcess2"/>
    <dgm:cxn modelId="{40EF97D9-B2C6-4178-A98E-10C2E0A7B06C}" type="presParOf" srcId="{3FFB910D-14D8-4D83-B55D-6CDC59831B10}" destId="{C09F17FA-A69B-4FCE-B57F-1059D3780E7C}" srcOrd="1" destOrd="0" presId="urn:microsoft.com/office/officeart/2005/8/layout/lProcess2"/>
    <dgm:cxn modelId="{C4B13536-1B10-4496-A637-C26D491D580A}" type="presParOf" srcId="{3FFB910D-14D8-4D83-B55D-6CDC59831B10}" destId="{04686BA8-5F03-4F8B-AC1E-6BFEC04F7132}" srcOrd="2" destOrd="0" presId="urn:microsoft.com/office/officeart/2005/8/layout/lProcess2"/>
    <dgm:cxn modelId="{B2917157-3756-434A-BB8A-12F597627A1C}" type="presParOf" srcId="{04686BA8-5F03-4F8B-AC1E-6BFEC04F7132}" destId="{BFCA3A4B-1E3C-4D80-9C8A-11F42DFC1123}" srcOrd="0" destOrd="0" presId="urn:microsoft.com/office/officeart/2005/8/layout/lProcess2"/>
    <dgm:cxn modelId="{3AAED961-CEE6-4B13-A396-0B28CAF551A8}" type="presParOf" srcId="{BFCA3A4B-1E3C-4D80-9C8A-11F42DFC1123}" destId="{EBAF9A0A-FD67-4233-9B2E-44FBB1B867CA}" srcOrd="0" destOrd="0" presId="urn:microsoft.com/office/officeart/2005/8/layout/lProcess2"/>
    <dgm:cxn modelId="{048F179F-516D-4612-814A-9EDB6312EBEC}" type="presParOf" srcId="{BFCA3A4B-1E3C-4D80-9C8A-11F42DFC1123}" destId="{8570DD66-BE34-4D86-91CE-FB42087B6E70}" srcOrd="1" destOrd="0" presId="urn:microsoft.com/office/officeart/2005/8/layout/lProcess2"/>
    <dgm:cxn modelId="{92F7136E-9312-4BD5-B73D-86985CE9A41B}" type="presParOf" srcId="{BFCA3A4B-1E3C-4D80-9C8A-11F42DFC1123}" destId="{EB26EC85-07A0-4E3C-B9D9-3756747BCB90}" srcOrd="2" destOrd="0" presId="urn:microsoft.com/office/officeart/2005/8/layout/lProcess2"/>
    <dgm:cxn modelId="{AF663C45-5528-44ED-9DCA-6975AECF809E}" type="presParOf" srcId="{BFCA3A4B-1E3C-4D80-9C8A-11F42DFC1123}" destId="{5AD9509D-AEB9-414D-B7D6-6F664C29B474}" srcOrd="3" destOrd="0" presId="urn:microsoft.com/office/officeart/2005/8/layout/lProcess2"/>
    <dgm:cxn modelId="{F3166895-097F-415C-9AD1-8530302CA40A}" type="presParOf" srcId="{BFCA3A4B-1E3C-4D80-9C8A-11F42DFC1123}" destId="{82A6C087-CF39-4A31-A8D4-CF9465BF5AFB}" srcOrd="4" destOrd="0" presId="urn:microsoft.com/office/officeart/2005/8/layout/lProcess2"/>
    <dgm:cxn modelId="{E4309279-F233-4109-8584-2DF2ADCB1E3A}" type="presParOf" srcId="{BFCA3A4B-1E3C-4D80-9C8A-11F42DFC1123}" destId="{61D10B1F-74D5-4D9C-9857-72F881980CA3}" srcOrd="5" destOrd="0" presId="urn:microsoft.com/office/officeart/2005/8/layout/lProcess2"/>
    <dgm:cxn modelId="{E870E4EB-6573-42E2-979C-78B17EC50606}" type="presParOf" srcId="{BFCA3A4B-1E3C-4D80-9C8A-11F42DFC1123}" destId="{0FF9537B-E6A1-4320-9952-DE31812929DD}" srcOrd="6" destOrd="0" presId="urn:microsoft.com/office/officeart/2005/8/layout/lProcess2"/>
    <dgm:cxn modelId="{F26B9025-43E8-4BE1-B4AF-E4ED1BE983A4}" type="presParOf" srcId="{BFCA3A4B-1E3C-4D80-9C8A-11F42DFC1123}" destId="{FD38DE0E-4EAA-433B-AD1D-9578560DEB02}" srcOrd="7" destOrd="0" presId="urn:microsoft.com/office/officeart/2005/8/layout/lProcess2"/>
    <dgm:cxn modelId="{6380DF9B-F277-487A-BF74-DCA9A76398CC}"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7/24/2016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 xmlns:p14="http://schemas.microsoft.com/office/powerpoint/2010/main" val="406484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AWS command line interface, or the Elastic</a:t>
            </a:r>
            <a:r>
              <a:rPr lang="en-US" baseline="0" dirty="0" smtClean="0"/>
              <a:t> Beanstalk API. AWS also provides toolkits and SDKs.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22</a:t>
            </a:fld>
            <a:endParaRPr lang="en-US" dirty="0"/>
          </a:p>
        </p:txBody>
      </p:sp>
    </p:spTree>
    <p:extLst>
      <p:ext uri="{BB962C8B-B14F-4D97-AF65-F5344CB8AC3E}">
        <p14:creationId xmlns="" xmlns:p14="http://schemas.microsoft.com/office/powerpoint/2010/main" val="102405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10</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I</a:t>
            </a:r>
            <a:r>
              <a:rPr lang="en-US" baseline="0" dirty="0" smtClean="0"/>
              <a:t> be able to control the resource powering my application?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2.xml"/><Relationship Id="rId1" Type="http://schemas.openxmlformats.org/officeDocument/2006/relationships/vmlDrawing" Target="../drawings/vmlDrawing68.v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png"/><Relationship Id="rId2" Type="http://schemas.openxmlformats.org/officeDocument/2006/relationships/tags" Target="../tags/tag293.xml"/><Relationship Id="rId1" Type="http://schemas.openxmlformats.org/officeDocument/2006/relationships/vmlDrawing" Target="../drawings/vmlDrawing70.vml"/><Relationship Id="rId6" Type="http://schemas.openxmlformats.org/officeDocument/2006/relationships/tags" Target="../tags/tag297.xml"/><Relationship Id="rId11" Type="http://schemas.openxmlformats.org/officeDocument/2006/relationships/image" Target="../media/image4.emf"/><Relationship Id="rId5" Type="http://schemas.openxmlformats.org/officeDocument/2006/relationships/tags" Target="../tags/tag296.xml"/><Relationship Id="rId10" Type="http://schemas.openxmlformats.org/officeDocument/2006/relationships/oleObject" Target="../embeddings/oleObject78.bin"/><Relationship Id="rId4" Type="http://schemas.openxmlformats.org/officeDocument/2006/relationships/tags" Target="../tags/tag295.xml"/><Relationship Id="rId9" Type="http://schemas.openxmlformats.org/officeDocument/2006/relationships/image" Target="../media/image3.jpeg"/></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image" Target="../media/image4.emf"/><Relationship Id="rId2" Type="http://schemas.openxmlformats.org/officeDocument/2006/relationships/tags" Target="../tags/tag299.xml"/><Relationship Id="rId1" Type="http://schemas.openxmlformats.org/officeDocument/2006/relationships/vmlDrawing" Target="../drawings/vmlDrawing71.vml"/><Relationship Id="rId6" Type="http://schemas.openxmlformats.org/officeDocument/2006/relationships/tags" Target="../tags/tag303.xml"/><Relationship Id="rId11" Type="http://schemas.openxmlformats.org/officeDocument/2006/relationships/image" Target="../media/image5.png"/><Relationship Id="rId5" Type="http://schemas.openxmlformats.org/officeDocument/2006/relationships/tags" Target="../tags/tag302.xml"/><Relationship Id="rId10" Type="http://schemas.openxmlformats.org/officeDocument/2006/relationships/oleObject" Target="../embeddings/oleObject79.bin"/><Relationship Id="rId4" Type="http://schemas.openxmlformats.org/officeDocument/2006/relationships/tags" Target="../tags/tag301.xml"/><Relationship Id="rId9" Type="http://schemas.openxmlformats.org/officeDocument/2006/relationships/image" Target="../media/image6.jpeg"/></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06.xml"/><Relationship Id="rId7" Type="http://schemas.openxmlformats.org/officeDocument/2006/relationships/oleObject" Target="../embeddings/oleObject80.bin"/><Relationship Id="rId2" Type="http://schemas.openxmlformats.org/officeDocument/2006/relationships/tags" Target="../tags/tag305.xml"/><Relationship Id="rId1" Type="http://schemas.openxmlformats.org/officeDocument/2006/relationships/vmlDrawing" Target="../drawings/vmlDrawing72.vml"/><Relationship Id="rId6" Type="http://schemas.openxmlformats.org/officeDocument/2006/relationships/image" Target="../media/image7.jpeg"/><Relationship Id="rId5" Type="http://schemas.openxmlformats.org/officeDocument/2006/relationships/slideMaster" Target="../slideMasters/slideMaster13.xml"/><Relationship Id="rId4" Type="http://schemas.openxmlformats.org/officeDocument/2006/relationships/tags" Target="../tags/tag307.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08.xml"/><Relationship Id="rId1" Type="http://schemas.openxmlformats.org/officeDocument/2006/relationships/vmlDrawing" Target="../drawings/vmlDrawing73.vml"/><Relationship Id="rId4" Type="http://schemas.openxmlformats.org/officeDocument/2006/relationships/oleObject" Target="../embeddings/oleObject81.bin"/></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vmlDrawing" Target="../drawings/vmlDrawing74.vml"/><Relationship Id="rId6" Type="http://schemas.openxmlformats.org/officeDocument/2006/relationships/oleObject" Target="../embeddings/oleObject82.bin"/><Relationship Id="rId5" Type="http://schemas.openxmlformats.org/officeDocument/2006/relationships/slideMaster" Target="../slideMasters/slideMaster13.xml"/><Relationship Id="rId4" Type="http://schemas.openxmlformats.org/officeDocument/2006/relationships/tags" Target="../tags/tag311.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vmlDrawing" Target="../drawings/vmlDrawing75.vml"/><Relationship Id="rId6" Type="http://schemas.openxmlformats.org/officeDocument/2006/relationships/oleObject" Target="../embeddings/oleObject83.bin"/><Relationship Id="rId5" Type="http://schemas.openxmlformats.org/officeDocument/2006/relationships/slideMaster" Target="../slideMasters/slideMaster13.xml"/><Relationship Id="rId4" Type="http://schemas.openxmlformats.org/officeDocument/2006/relationships/tags" Target="../tags/tag314.xml"/></Relationships>
</file>

<file path=ppt/slideLayouts/_rels/slideLayout108.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tags" Target="../tags/tag316.xml"/><Relationship Id="rId7" Type="http://schemas.openxmlformats.org/officeDocument/2006/relationships/slideMaster" Target="../slideMasters/slideMaster13.xml"/><Relationship Id="rId2" Type="http://schemas.openxmlformats.org/officeDocument/2006/relationships/tags" Target="../tags/tag315.xml"/><Relationship Id="rId1" Type="http://schemas.openxmlformats.org/officeDocument/2006/relationships/vmlDrawing" Target="../drawings/vmlDrawing76.v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3.xml"/><Relationship Id="rId1" Type="http://schemas.openxmlformats.org/officeDocument/2006/relationships/vmlDrawing" Target="../drawings/vmlDrawing77.v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image" Target="../media/image5.png"/><Relationship Id="rId2" Type="http://schemas.openxmlformats.org/officeDocument/2006/relationships/tags" Target="../tags/tag328.xml"/><Relationship Id="rId1" Type="http://schemas.openxmlformats.org/officeDocument/2006/relationships/vmlDrawing" Target="../drawings/vmlDrawing79.vml"/><Relationship Id="rId6" Type="http://schemas.openxmlformats.org/officeDocument/2006/relationships/tags" Target="../tags/tag332.xml"/><Relationship Id="rId11" Type="http://schemas.openxmlformats.org/officeDocument/2006/relationships/image" Target="../media/image4.emf"/><Relationship Id="rId5" Type="http://schemas.openxmlformats.org/officeDocument/2006/relationships/tags" Target="../tags/tag331.xml"/><Relationship Id="rId10" Type="http://schemas.openxmlformats.org/officeDocument/2006/relationships/oleObject" Target="../embeddings/oleObject87.bin"/><Relationship Id="rId4" Type="http://schemas.openxmlformats.org/officeDocument/2006/relationships/tags" Target="../tags/tag330.xml"/><Relationship Id="rId9" Type="http://schemas.openxmlformats.org/officeDocument/2006/relationships/image" Target="../media/image3.jpeg"/></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4.emf"/><Relationship Id="rId2" Type="http://schemas.openxmlformats.org/officeDocument/2006/relationships/tags" Target="../tags/tag334.xml"/><Relationship Id="rId1" Type="http://schemas.openxmlformats.org/officeDocument/2006/relationships/vmlDrawing" Target="../drawings/vmlDrawing80.vml"/><Relationship Id="rId6" Type="http://schemas.openxmlformats.org/officeDocument/2006/relationships/tags" Target="../tags/tag338.xml"/><Relationship Id="rId11" Type="http://schemas.openxmlformats.org/officeDocument/2006/relationships/image" Target="../media/image5.png"/><Relationship Id="rId5" Type="http://schemas.openxmlformats.org/officeDocument/2006/relationships/tags" Target="../tags/tag337.xml"/><Relationship Id="rId10" Type="http://schemas.openxmlformats.org/officeDocument/2006/relationships/oleObject" Target="../embeddings/oleObject88.bin"/><Relationship Id="rId4" Type="http://schemas.openxmlformats.org/officeDocument/2006/relationships/tags" Target="../tags/tag33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oleObject" Target="../embeddings/oleObject89.bin"/><Relationship Id="rId2" Type="http://schemas.openxmlformats.org/officeDocument/2006/relationships/tags" Target="../tags/tag340.xml"/><Relationship Id="rId1" Type="http://schemas.openxmlformats.org/officeDocument/2006/relationships/vmlDrawing" Target="../drawings/vmlDrawing81.vml"/><Relationship Id="rId6" Type="http://schemas.openxmlformats.org/officeDocument/2006/relationships/image" Target="../media/image7.jpeg"/><Relationship Id="rId5" Type="http://schemas.openxmlformats.org/officeDocument/2006/relationships/slideMaster" Target="../slideMasters/slideMaster14.xml"/><Relationship Id="rId4" Type="http://schemas.openxmlformats.org/officeDocument/2006/relationships/tags" Target="../tags/tag342.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43.xml"/><Relationship Id="rId1" Type="http://schemas.openxmlformats.org/officeDocument/2006/relationships/vmlDrawing" Target="../drawings/vmlDrawing82.vml"/><Relationship Id="rId4" Type="http://schemas.openxmlformats.org/officeDocument/2006/relationships/oleObject" Target="../embeddings/oleObject90.bin"/></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vmlDrawing" Target="../drawings/vmlDrawing83.vml"/><Relationship Id="rId6" Type="http://schemas.openxmlformats.org/officeDocument/2006/relationships/oleObject" Target="../embeddings/oleObject91.bin"/><Relationship Id="rId5" Type="http://schemas.openxmlformats.org/officeDocument/2006/relationships/slideMaster" Target="../slideMasters/slideMaster14.xml"/><Relationship Id="rId4" Type="http://schemas.openxmlformats.org/officeDocument/2006/relationships/tags" Target="../tags/tag346.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vmlDrawing" Target="../drawings/vmlDrawing84.vml"/><Relationship Id="rId6" Type="http://schemas.openxmlformats.org/officeDocument/2006/relationships/oleObject" Target="../embeddings/oleObject92.bin"/><Relationship Id="rId5" Type="http://schemas.openxmlformats.org/officeDocument/2006/relationships/slideMaster" Target="../slideMasters/slideMaster14.xml"/><Relationship Id="rId4" Type="http://schemas.openxmlformats.org/officeDocument/2006/relationships/tags" Target="../tags/tag349.xml"/></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tags" Target="../tags/tag351.xml"/><Relationship Id="rId7" Type="http://schemas.openxmlformats.org/officeDocument/2006/relationships/slideMaster" Target="../slideMasters/slideMaster14.xml"/><Relationship Id="rId2" Type="http://schemas.openxmlformats.org/officeDocument/2006/relationships/tags" Target="../tags/tag350.xml"/><Relationship Id="rId1" Type="http://schemas.openxmlformats.org/officeDocument/2006/relationships/vmlDrawing" Target="../drawings/vmlDrawing85.v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4.png"/><Relationship Id="rId4" Type="http://schemas.openxmlformats.org/officeDocument/2006/relationships/oleObject" Target="../embeddings/oleObject12.bin"/></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4.xml"/><Relationship Id="rId1" Type="http://schemas.openxmlformats.org/officeDocument/2006/relationships/vmlDrawing" Target="../drawings/vmlDrawing86.v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5.xml"/><Relationship Id="rId7" Type="http://schemas.openxmlformats.org/officeDocument/2006/relationships/image" Target="../media/image19.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5.xml"/><Relationship Id="rId4" Type="http://schemas.openxmlformats.org/officeDocument/2006/relationships/image" Target="../media/image51.pn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4.xml"/><Relationship Id="rId1" Type="http://schemas.openxmlformats.org/officeDocument/2006/relationships/vmlDrawing" Target="../drawings/vmlDrawing88.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image" Target="../media/image57.jpe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5.xml"/><Relationship Id="rId1" Type="http://schemas.openxmlformats.org/officeDocument/2006/relationships/vmlDrawing" Target="../drawings/vmlDrawing8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8.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66.xml"/><Relationship Id="rId1" Type="http://schemas.openxmlformats.org/officeDocument/2006/relationships/vmlDrawing" Target="../drawings/vmlDrawing90.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image" Target="../media/image59.jpeg"/></Relationships>
</file>

<file path=ppt/slideLayouts/_rels/slideLayout128.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5.png"/><Relationship Id="rId2" Type="http://schemas.openxmlformats.org/officeDocument/2006/relationships/tags" Target="../tags/tag375.xml"/><Relationship Id="rId1" Type="http://schemas.openxmlformats.org/officeDocument/2006/relationships/vmlDrawing" Target="../drawings/vmlDrawing92.vml"/><Relationship Id="rId6" Type="http://schemas.openxmlformats.org/officeDocument/2006/relationships/tags" Target="../tags/tag379.xml"/><Relationship Id="rId11" Type="http://schemas.openxmlformats.org/officeDocument/2006/relationships/image" Target="../media/image4.emf"/><Relationship Id="rId5" Type="http://schemas.openxmlformats.org/officeDocument/2006/relationships/tags" Target="../tags/tag378.xml"/><Relationship Id="rId10" Type="http://schemas.openxmlformats.org/officeDocument/2006/relationships/oleObject" Target="../embeddings/oleObject103.bin"/><Relationship Id="rId4" Type="http://schemas.openxmlformats.org/officeDocument/2006/relationships/tags" Target="../tags/tag377.xml"/><Relationship Id="rId9" Type="http://schemas.openxmlformats.org/officeDocument/2006/relationships/image" Target="../media/image3.jpeg"/></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image" Target="../media/image4.emf"/><Relationship Id="rId2" Type="http://schemas.openxmlformats.org/officeDocument/2006/relationships/tags" Target="../tags/tag381.xml"/><Relationship Id="rId1" Type="http://schemas.openxmlformats.org/officeDocument/2006/relationships/vmlDrawing" Target="../drawings/vmlDrawing93.vml"/><Relationship Id="rId6" Type="http://schemas.openxmlformats.org/officeDocument/2006/relationships/tags" Target="../tags/tag385.xml"/><Relationship Id="rId11" Type="http://schemas.openxmlformats.org/officeDocument/2006/relationships/image" Target="../media/image5.png"/><Relationship Id="rId5" Type="http://schemas.openxmlformats.org/officeDocument/2006/relationships/tags" Target="../tags/tag384.xml"/><Relationship Id="rId10" Type="http://schemas.openxmlformats.org/officeDocument/2006/relationships/oleObject" Target="../embeddings/oleObject104.bin"/><Relationship Id="rId4" Type="http://schemas.openxmlformats.org/officeDocument/2006/relationships/tags" Target="../tags/tag383.xml"/><Relationship Id="rId9"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388.xml"/><Relationship Id="rId7" Type="http://schemas.openxmlformats.org/officeDocument/2006/relationships/oleObject" Target="../embeddings/oleObject105.bin"/><Relationship Id="rId2" Type="http://schemas.openxmlformats.org/officeDocument/2006/relationships/tags" Target="../tags/tag387.xml"/><Relationship Id="rId1" Type="http://schemas.openxmlformats.org/officeDocument/2006/relationships/vmlDrawing" Target="../drawings/vmlDrawing94.vml"/><Relationship Id="rId6" Type="http://schemas.openxmlformats.org/officeDocument/2006/relationships/image" Target="../media/image7.jpeg"/><Relationship Id="rId5" Type="http://schemas.openxmlformats.org/officeDocument/2006/relationships/slideMaster" Target="../slideMasters/slideMaster16.xml"/><Relationship Id="rId4" Type="http://schemas.openxmlformats.org/officeDocument/2006/relationships/tags" Target="../tags/tag389.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90.xml"/><Relationship Id="rId1" Type="http://schemas.openxmlformats.org/officeDocument/2006/relationships/vmlDrawing" Target="../drawings/vmlDrawing95.vml"/><Relationship Id="rId4" Type="http://schemas.openxmlformats.org/officeDocument/2006/relationships/oleObject" Target="../embeddings/oleObject106.bin"/></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vmlDrawing" Target="../drawings/vmlDrawing96.vml"/><Relationship Id="rId6" Type="http://schemas.openxmlformats.org/officeDocument/2006/relationships/oleObject" Target="../embeddings/oleObject107.bin"/><Relationship Id="rId5" Type="http://schemas.openxmlformats.org/officeDocument/2006/relationships/slideMaster" Target="../slideMasters/slideMaster16.xml"/><Relationship Id="rId4" Type="http://schemas.openxmlformats.org/officeDocument/2006/relationships/tags" Target="../tags/tag393.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vmlDrawing" Target="../drawings/vmlDrawing97.vml"/><Relationship Id="rId6" Type="http://schemas.openxmlformats.org/officeDocument/2006/relationships/oleObject" Target="../embeddings/oleObject108.bin"/><Relationship Id="rId5" Type="http://schemas.openxmlformats.org/officeDocument/2006/relationships/slideMaster" Target="../slideMasters/slideMaster16.xml"/><Relationship Id="rId4" Type="http://schemas.openxmlformats.org/officeDocument/2006/relationships/tags" Target="../tags/tag396.xml"/></Relationships>
</file>

<file path=ppt/slideLayouts/_rels/slideLayout13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tags" Target="../tags/tag398.xml"/><Relationship Id="rId7" Type="http://schemas.openxmlformats.org/officeDocument/2006/relationships/slideMaster" Target="../slideMasters/slideMaster16.xml"/><Relationship Id="rId2" Type="http://schemas.openxmlformats.org/officeDocument/2006/relationships/tags" Target="../tags/tag397.xml"/><Relationship Id="rId1" Type="http://schemas.openxmlformats.org/officeDocument/2006/relationships/vmlDrawing" Target="../drawings/vmlDrawing98.v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16.xml"/><Relationship Id="rId1" Type="http://schemas.openxmlformats.org/officeDocument/2006/relationships/vmlDrawing" Target="../drawings/vmlDrawing99.v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8.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image" Target="../media/image5.png"/><Relationship Id="rId2" Type="http://schemas.openxmlformats.org/officeDocument/2006/relationships/tags" Target="../tags/tag410.xml"/><Relationship Id="rId1" Type="http://schemas.openxmlformats.org/officeDocument/2006/relationships/vmlDrawing" Target="../drawings/vmlDrawing101.vml"/><Relationship Id="rId6" Type="http://schemas.openxmlformats.org/officeDocument/2006/relationships/tags" Target="../tags/tag414.xml"/><Relationship Id="rId11" Type="http://schemas.openxmlformats.org/officeDocument/2006/relationships/image" Target="../media/image4.emf"/><Relationship Id="rId5" Type="http://schemas.openxmlformats.org/officeDocument/2006/relationships/tags" Target="../tags/tag413.xml"/><Relationship Id="rId10" Type="http://schemas.openxmlformats.org/officeDocument/2006/relationships/oleObject" Target="../embeddings/oleObject112.bin"/><Relationship Id="rId4" Type="http://schemas.openxmlformats.org/officeDocument/2006/relationships/tags" Target="../tags/tag412.xml"/><Relationship Id="rId9" Type="http://schemas.openxmlformats.org/officeDocument/2006/relationships/image" Target="../media/image3.jpeg"/></Relationships>
</file>

<file path=ppt/slideLayouts/_rels/slideLayout139.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4.emf"/><Relationship Id="rId2" Type="http://schemas.openxmlformats.org/officeDocument/2006/relationships/tags" Target="../tags/tag416.xml"/><Relationship Id="rId1" Type="http://schemas.openxmlformats.org/officeDocument/2006/relationships/vmlDrawing" Target="../drawings/vmlDrawing102.vml"/><Relationship Id="rId6" Type="http://schemas.openxmlformats.org/officeDocument/2006/relationships/tags" Target="../tags/tag420.xml"/><Relationship Id="rId11" Type="http://schemas.openxmlformats.org/officeDocument/2006/relationships/image" Target="../media/image5.png"/><Relationship Id="rId5" Type="http://schemas.openxmlformats.org/officeDocument/2006/relationships/tags" Target="../tags/tag419.xml"/><Relationship Id="rId10" Type="http://schemas.openxmlformats.org/officeDocument/2006/relationships/oleObject" Target="../embeddings/oleObject113.bin"/><Relationship Id="rId4" Type="http://schemas.openxmlformats.org/officeDocument/2006/relationships/tags" Target="../tags/tag418.xml"/><Relationship Id="rId9"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5.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oleObject" Target="../embeddings/oleObject114.bin"/><Relationship Id="rId2" Type="http://schemas.openxmlformats.org/officeDocument/2006/relationships/tags" Target="../tags/tag422.xml"/><Relationship Id="rId1" Type="http://schemas.openxmlformats.org/officeDocument/2006/relationships/vmlDrawing" Target="../drawings/vmlDrawing103.vml"/><Relationship Id="rId6" Type="http://schemas.openxmlformats.org/officeDocument/2006/relationships/image" Target="../media/image7.jpeg"/><Relationship Id="rId5" Type="http://schemas.openxmlformats.org/officeDocument/2006/relationships/slideMaster" Target="../slideMasters/slideMaster17.xml"/><Relationship Id="rId4" Type="http://schemas.openxmlformats.org/officeDocument/2006/relationships/tags" Target="../tags/tag424.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25.xml"/><Relationship Id="rId1" Type="http://schemas.openxmlformats.org/officeDocument/2006/relationships/vmlDrawing" Target="../drawings/vmlDrawing104.vml"/><Relationship Id="rId4" Type="http://schemas.openxmlformats.org/officeDocument/2006/relationships/oleObject" Target="../embeddings/oleObject115.bin"/></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vmlDrawing" Target="../drawings/vmlDrawing105.vml"/><Relationship Id="rId6" Type="http://schemas.openxmlformats.org/officeDocument/2006/relationships/oleObject" Target="../embeddings/oleObject116.bin"/><Relationship Id="rId5" Type="http://schemas.openxmlformats.org/officeDocument/2006/relationships/slideMaster" Target="../slideMasters/slideMaster17.xml"/><Relationship Id="rId4" Type="http://schemas.openxmlformats.org/officeDocument/2006/relationships/tags" Target="../tags/tag428.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vmlDrawing" Target="../drawings/vmlDrawing106.vml"/><Relationship Id="rId6" Type="http://schemas.openxmlformats.org/officeDocument/2006/relationships/oleObject" Target="../embeddings/oleObject117.bin"/><Relationship Id="rId5" Type="http://schemas.openxmlformats.org/officeDocument/2006/relationships/slideMaster" Target="../slideMasters/slideMaster17.xml"/><Relationship Id="rId4" Type="http://schemas.openxmlformats.org/officeDocument/2006/relationships/tags" Target="../tags/tag431.xml"/></Relationships>
</file>

<file path=ppt/slideLayouts/_rels/slideLayout144.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tags" Target="../tags/tag433.xml"/><Relationship Id="rId7" Type="http://schemas.openxmlformats.org/officeDocument/2006/relationships/slideMaster" Target="../slideMasters/slideMaster17.xml"/><Relationship Id="rId2" Type="http://schemas.openxmlformats.org/officeDocument/2006/relationships/tags" Target="../tags/tag432.xml"/><Relationship Id="rId1" Type="http://schemas.openxmlformats.org/officeDocument/2006/relationships/vmlDrawing" Target="../drawings/vmlDrawing107.v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17.xml"/><Relationship Id="rId1" Type="http://schemas.openxmlformats.org/officeDocument/2006/relationships/vmlDrawing" Target="../drawings/vmlDrawing108.v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5.png"/><Relationship Id="rId2" Type="http://schemas.openxmlformats.org/officeDocument/2006/relationships/tags" Target="../tags/tag445.xml"/><Relationship Id="rId1" Type="http://schemas.openxmlformats.org/officeDocument/2006/relationships/vmlDrawing" Target="../drawings/vmlDrawing110.vml"/><Relationship Id="rId6" Type="http://schemas.openxmlformats.org/officeDocument/2006/relationships/tags" Target="../tags/tag449.xml"/><Relationship Id="rId11" Type="http://schemas.openxmlformats.org/officeDocument/2006/relationships/image" Target="../media/image4.emf"/><Relationship Id="rId5" Type="http://schemas.openxmlformats.org/officeDocument/2006/relationships/tags" Target="../tags/tag448.xml"/><Relationship Id="rId10" Type="http://schemas.openxmlformats.org/officeDocument/2006/relationships/oleObject" Target="../embeddings/oleObject121.bin"/><Relationship Id="rId4" Type="http://schemas.openxmlformats.org/officeDocument/2006/relationships/tags" Target="../tags/tag447.xml"/><Relationship Id="rId9" Type="http://schemas.openxmlformats.org/officeDocument/2006/relationships/image" Target="../media/image3.jpeg"/></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image" Target="../media/image4.emf"/><Relationship Id="rId2" Type="http://schemas.openxmlformats.org/officeDocument/2006/relationships/tags" Target="../tags/tag451.xml"/><Relationship Id="rId1" Type="http://schemas.openxmlformats.org/officeDocument/2006/relationships/vmlDrawing" Target="../drawings/vmlDrawing111.vml"/><Relationship Id="rId6" Type="http://schemas.openxmlformats.org/officeDocument/2006/relationships/tags" Target="../tags/tag455.xml"/><Relationship Id="rId11" Type="http://schemas.openxmlformats.org/officeDocument/2006/relationships/image" Target="../media/image5.png"/><Relationship Id="rId5" Type="http://schemas.openxmlformats.org/officeDocument/2006/relationships/tags" Target="../tags/tag454.xml"/><Relationship Id="rId10" Type="http://schemas.openxmlformats.org/officeDocument/2006/relationships/oleObject" Target="../embeddings/oleObject122.bin"/><Relationship Id="rId4" Type="http://schemas.openxmlformats.org/officeDocument/2006/relationships/tags" Target="../tags/tag453.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58.xml"/><Relationship Id="rId7" Type="http://schemas.openxmlformats.org/officeDocument/2006/relationships/oleObject" Target="../embeddings/oleObject123.bin"/><Relationship Id="rId2" Type="http://schemas.openxmlformats.org/officeDocument/2006/relationships/tags" Target="../tags/tag457.xml"/><Relationship Id="rId1" Type="http://schemas.openxmlformats.org/officeDocument/2006/relationships/vmlDrawing" Target="../drawings/vmlDrawing112.vml"/><Relationship Id="rId6" Type="http://schemas.openxmlformats.org/officeDocument/2006/relationships/image" Target="../media/image7.jpeg"/><Relationship Id="rId5" Type="http://schemas.openxmlformats.org/officeDocument/2006/relationships/slideMaster" Target="../slideMasters/slideMaster18.xml"/><Relationship Id="rId4" Type="http://schemas.openxmlformats.org/officeDocument/2006/relationships/tags" Target="../tags/tag459.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60.xml"/><Relationship Id="rId1" Type="http://schemas.openxmlformats.org/officeDocument/2006/relationships/vmlDrawing" Target="../drawings/vmlDrawing113.vml"/><Relationship Id="rId4" Type="http://schemas.openxmlformats.org/officeDocument/2006/relationships/oleObject" Target="../embeddings/oleObject124.bin"/></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vmlDrawing" Target="../drawings/vmlDrawing114.vml"/><Relationship Id="rId6" Type="http://schemas.openxmlformats.org/officeDocument/2006/relationships/oleObject" Target="../embeddings/oleObject125.bin"/><Relationship Id="rId5" Type="http://schemas.openxmlformats.org/officeDocument/2006/relationships/slideMaster" Target="../slideMasters/slideMaster18.xml"/><Relationship Id="rId4" Type="http://schemas.openxmlformats.org/officeDocument/2006/relationships/tags" Target="../tags/tag463.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vmlDrawing" Target="../drawings/vmlDrawing115.vml"/><Relationship Id="rId6" Type="http://schemas.openxmlformats.org/officeDocument/2006/relationships/oleObject" Target="../embeddings/oleObject126.bin"/><Relationship Id="rId5" Type="http://schemas.openxmlformats.org/officeDocument/2006/relationships/slideMaster" Target="../slideMasters/slideMaster18.xml"/><Relationship Id="rId4" Type="http://schemas.openxmlformats.org/officeDocument/2006/relationships/tags" Target="../tags/tag466.xml"/></Relationships>
</file>

<file path=ppt/slideLayouts/_rels/slideLayout154.xml.rels><?xml version="1.0" encoding="UTF-8" standalone="yes"?>
<Relationships xmlns="http://schemas.openxmlformats.org/package/2006/relationships"><Relationship Id="rId8" Type="http://schemas.openxmlformats.org/officeDocument/2006/relationships/oleObject" Target="../embeddings/oleObject127.bin"/><Relationship Id="rId3" Type="http://schemas.openxmlformats.org/officeDocument/2006/relationships/tags" Target="../tags/tag468.xml"/><Relationship Id="rId7" Type="http://schemas.openxmlformats.org/officeDocument/2006/relationships/slideMaster" Target="../slideMasters/slideMaster18.xml"/><Relationship Id="rId2" Type="http://schemas.openxmlformats.org/officeDocument/2006/relationships/tags" Target="../tags/tag467.xml"/><Relationship Id="rId1" Type="http://schemas.openxmlformats.org/officeDocument/2006/relationships/vmlDrawing" Target="../drawings/vmlDrawing116.v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18.xml"/><Relationship Id="rId1" Type="http://schemas.openxmlformats.org/officeDocument/2006/relationships/vmlDrawing" Target="../drawings/vmlDrawing117.v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1.xml"/><Relationship Id="rId7" Type="http://schemas.openxmlformats.org/officeDocument/2006/relationships/tags" Target="../tags/tag485.xml"/><Relationship Id="rId12" Type="http://schemas.openxmlformats.org/officeDocument/2006/relationships/image" Target="../media/image5.png"/><Relationship Id="rId2" Type="http://schemas.openxmlformats.org/officeDocument/2006/relationships/tags" Target="../tags/tag480.xml"/><Relationship Id="rId1" Type="http://schemas.openxmlformats.org/officeDocument/2006/relationships/vmlDrawing" Target="../drawings/vmlDrawing119.vml"/><Relationship Id="rId6" Type="http://schemas.openxmlformats.org/officeDocument/2006/relationships/tags" Target="../tags/tag484.xml"/><Relationship Id="rId11" Type="http://schemas.openxmlformats.org/officeDocument/2006/relationships/image" Target="../media/image4.emf"/><Relationship Id="rId5" Type="http://schemas.openxmlformats.org/officeDocument/2006/relationships/tags" Target="../tags/tag483.xml"/><Relationship Id="rId10" Type="http://schemas.openxmlformats.org/officeDocument/2006/relationships/oleObject" Target="../embeddings/oleObject130.bin"/><Relationship Id="rId4" Type="http://schemas.openxmlformats.org/officeDocument/2006/relationships/tags" Target="../tags/tag482.xml"/><Relationship Id="rId9" Type="http://schemas.openxmlformats.org/officeDocument/2006/relationships/image" Target="../media/image3.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image" Target="../media/image4.emf"/><Relationship Id="rId2" Type="http://schemas.openxmlformats.org/officeDocument/2006/relationships/tags" Target="../tags/tag486.xml"/><Relationship Id="rId1" Type="http://schemas.openxmlformats.org/officeDocument/2006/relationships/vmlDrawing" Target="../drawings/vmlDrawing120.vml"/><Relationship Id="rId6" Type="http://schemas.openxmlformats.org/officeDocument/2006/relationships/tags" Target="../tags/tag490.xml"/><Relationship Id="rId11" Type="http://schemas.openxmlformats.org/officeDocument/2006/relationships/image" Target="../media/image5.png"/><Relationship Id="rId5" Type="http://schemas.openxmlformats.org/officeDocument/2006/relationships/tags" Target="../tags/tag489.xml"/><Relationship Id="rId10" Type="http://schemas.openxmlformats.org/officeDocument/2006/relationships/oleObject" Target="../embeddings/oleObject131.bin"/><Relationship Id="rId4" Type="http://schemas.openxmlformats.org/officeDocument/2006/relationships/tags" Target="../tags/tag488.xml"/><Relationship Id="rId9"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493.xml"/><Relationship Id="rId7" Type="http://schemas.openxmlformats.org/officeDocument/2006/relationships/oleObject" Target="../embeddings/oleObject132.bin"/><Relationship Id="rId2" Type="http://schemas.openxmlformats.org/officeDocument/2006/relationships/tags" Target="../tags/tag492.xml"/><Relationship Id="rId1" Type="http://schemas.openxmlformats.org/officeDocument/2006/relationships/vmlDrawing" Target="../drawings/vmlDrawing121.vml"/><Relationship Id="rId6" Type="http://schemas.openxmlformats.org/officeDocument/2006/relationships/image" Target="../media/image7.jpeg"/><Relationship Id="rId5" Type="http://schemas.openxmlformats.org/officeDocument/2006/relationships/slideMaster" Target="../slideMasters/slideMaster19.xml"/><Relationship Id="rId4" Type="http://schemas.openxmlformats.org/officeDocument/2006/relationships/tags" Target="../tags/tag494.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5.xml"/><Relationship Id="rId1" Type="http://schemas.openxmlformats.org/officeDocument/2006/relationships/vmlDrawing" Target="../drawings/vmlDrawing122.vml"/><Relationship Id="rId4" Type="http://schemas.openxmlformats.org/officeDocument/2006/relationships/oleObject" Target="../embeddings/oleObject133.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vmlDrawing" Target="../drawings/vmlDrawing123.vml"/><Relationship Id="rId6" Type="http://schemas.openxmlformats.org/officeDocument/2006/relationships/oleObject" Target="../embeddings/oleObject134.bin"/><Relationship Id="rId5" Type="http://schemas.openxmlformats.org/officeDocument/2006/relationships/slideMaster" Target="../slideMasters/slideMaster19.xml"/><Relationship Id="rId4" Type="http://schemas.openxmlformats.org/officeDocument/2006/relationships/tags" Target="../tags/tag498.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vmlDrawing" Target="../drawings/vmlDrawing124.vml"/><Relationship Id="rId6" Type="http://schemas.openxmlformats.org/officeDocument/2006/relationships/oleObject" Target="../embeddings/oleObject135.bin"/><Relationship Id="rId5" Type="http://schemas.openxmlformats.org/officeDocument/2006/relationships/slideMaster" Target="../slideMasters/slideMaster19.xml"/><Relationship Id="rId4" Type="http://schemas.openxmlformats.org/officeDocument/2006/relationships/tags" Target="../tags/tag501.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tags" Target="../tags/tag503.xml"/><Relationship Id="rId7" Type="http://schemas.openxmlformats.org/officeDocument/2006/relationships/slideMaster" Target="../slideMasters/slideMaster19.xml"/><Relationship Id="rId2" Type="http://schemas.openxmlformats.org/officeDocument/2006/relationships/tags" Target="../tags/tag502.xml"/><Relationship Id="rId1" Type="http://schemas.openxmlformats.org/officeDocument/2006/relationships/vmlDrawing" Target="../drawings/vmlDrawing125.v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19.xml"/><Relationship Id="rId1" Type="http://schemas.openxmlformats.org/officeDocument/2006/relationships/vmlDrawing" Target="../drawings/vmlDrawing126.v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0.xml"/><Relationship Id="rId7" Type="http://schemas.openxmlformats.org/officeDocument/2006/relationships/image" Target="../media/image19.pn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0.xml"/><Relationship Id="rId4" Type="http://schemas.openxmlformats.org/officeDocument/2006/relationships/image" Target="../media/image51.png"/></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6.xml"/><Relationship Id="rId1" Type="http://schemas.openxmlformats.org/officeDocument/2006/relationships/vmlDrawing" Target="../drawings/vmlDrawing128.vml"/><Relationship Id="rId6" Type="http://schemas.openxmlformats.org/officeDocument/2006/relationships/oleObject" Target="../embeddings/oleObject140.bin"/><Relationship Id="rId5" Type="http://schemas.openxmlformats.org/officeDocument/2006/relationships/oleObject" Target="../embeddings/oleObject139.bin"/><Relationship Id="rId4" Type="http://schemas.openxmlformats.org/officeDocument/2006/relationships/image" Target="../media/image57.jpe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7.xml"/><Relationship Id="rId1" Type="http://schemas.openxmlformats.org/officeDocument/2006/relationships/vmlDrawing" Target="../drawings/vmlDrawing12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58.jpeg"/></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18.xml"/><Relationship Id="rId1" Type="http://schemas.openxmlformats.org/officeDocument/2006/relationships/vmlDrawing" Target="../drawings/vmlDrawing130.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image" Target="../media/image59.jpeg"/></Relationships>
</file>

<file path=ppt/slideLayouts/_rels/slideLayout174.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image" Target="../media/image5.png"/><Relationship Id="rId2" Type="http://schemas.openxmlformats.org/officeDocument/2006/relationships/tags" Target="../tags/tag527.xml"/><Relationship Id="rId1" Type="http://schemas.openxmlformats.org/officeDocument/2006/relationships/vmlDrawing" Target="../drawings/vmlDrawing132.vml"/><Relationship Id="rId6" Type="http://schemas.openxmlformats.org/officeDocument/2006/relationships/tags" Target="../tags/tag531.xml"/><Relationship Id="rId11" Type="http://schemas.openxmlformats.org/officeDocument/2006/relationships/image" Target="../media/image4.emf"/><Relationship Id="rId5" Type="http://schemas.openxmlformats.org/officeDocument/2006/relationships/tags" Target="../tags/tag530.xml"/><Relationship Id="rId10" Type="http://schemas.openxmlformats.org/officeDocument/2006/relationships/oleObject" Target="../embeddings/oleObject146.bin"/><Relationship Id="rId4" Type="http://schemas.openxmlformats.org/officeDocument/2006/relationships/tags" Target="../tags/tag529.xml"/><Relationship Id="rId9" Type="http://schemas.openxmlformats.org/officeDocument/2006/relationships/image" Target="../media/image3.jpeg"/></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34.xml"/><Relationship Id="rId7" Type="http://schemas.openxmlformats.org/officeDocument/2006/relationships/tags" Target="../tags/tag538.xml"/><Relationship Id="rId12" Type="http://schemas.openxmlformats.org/officeDocument/2006/relationships/image" Target="../media/image4.emf"/><Relationship Id="rId2" Type="http://schemas.openxmlformats.org/officeDocument/2006/relationships/tags" Target="../tags/tag533.xml"/><Relationship Id="rId1" Type="http://schemas.openxmlformats.org/officeDocument/2006/relationships/vmlDrawing" Target="../drawings/vmlDrawing133.vml"/><Relationship Id="rId6" Type="http://schemas.openxmlformats.org/officeDocument/2006/relationships/tags" Target="../tags/tag537.xml"/><Relationship Id="rId11" Type="http://schemas.openxmlformats.org/officeDocument/2006/relationships/image" Target="../media/image5.png"/><Relationship Id="rId5" Type="http://schemas.openxmlformats.org/officeDocument/2006/relationships/tags" Target="../tags/tag536.xml"/><Relationship Id="rId10" Type="http://schemas.openxmlformats.org/officeDocument/2006/relationships/oleObject" Target="../embeddings/oleObject147.bin"/><Relationship Id="rId4" Type="http://schemas.openxmlformats.org/officeDocument/2006/relationships/tags" Target="../tags/tag535.xml"/><Relationship Id="rId9" Type="http://schemas.openxmlformats.org/officeDocument/2006/relationships/image" Target="../media/image6.jpeg"/></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40.xml"/><Relationship Id="rId7" Type="http://schemas.openxmlformats.org/officeDocument/2006/relationships/oleObject" Target="../embeddings/oleObject148.bin"/><Relationship Id="rId2" Type="http://schemas.openxmlformats.org/officeDocument/2006/relationships/tags" Target="../tags/tag539.xml"/><Relationship Id="rId1" Type="http://schemas.openxmlformats.org/officeDocument/2006/relationships/vmlDrawing" Target="../drawings/vmlDrawing134.vml"/><Relationship Id="rId6" Type="http://schemas.openxmlformats.org/officeDocument/2006/relationships/image" Target="../media/image7.jpeg"/><Relationship Id="rId5" Type="http://schemas.openxmlformats.org/officeDocument/2006/relationships/slideMaster" Target="../slideMasters/slideMaster21.xml"/><Relationship Id="rId4" Type="http://schemas.openxmlformats.org/officeDocument/2006/relationships/tags" Target="../tags/tag541.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42.xml"/><Relationship Id="rId1" Type="http://schemas.openxmlformats.org/officeDocument/2006/relationships/vmlDrawing" Target="../drawings/vmlDrawing135.vml"/><Relationship Id="rId4" Type="http://schemas.openxmlformats.org/officeDocument/2006/relationships/oleObject" Target="../embeddings/oleObject149.bin"/></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6.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545.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vmlDrawing" Target="../drawings/vmlDrawing137.vml"/><Relationship Id="rId6" Type="http://schemas.openxmlformats.org/officeDocument/2006/relationships/oleObject" Target="../embeddings/oleObject151.bin"/><Relationship Id="rId5" Type="http://schemas.openxmlformats.org/officeDocument/2006/relationships/slideMaster" Target="../slideMasters/slideMaster21.xml"/><Relationship Id="rId4" Type="http://schemas.openxmlformats.org/officeDocument/2006/relationships/tags" Target="../tags/tag54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0.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tags" Target="../tags/tag550.xml"/><Relationship Id="rId7" Type="http://schemas.openxmlformats.org/officeDocument/2006/relationships/slideMaster" Target="../slideMasters/slideMaster21.xml"/><Relationship Id="rId2" Type="http://schemas.openxmlformats.org/officeDocument/2006/relationships/tags" Target="../tags/tag549.xml"/><Relationship Id="rId1" Type="http://schemas.openxmlformats.org/officeDocument/2006/relationships/vmlDrawing" Target="../drawings/vmlDrawing138.v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Master" Target="../slideMasters/slideMaster21.xml"/><Relationship Id="rId1" Type="http://schemas.openxmlformats.org/officeDocument/2006/relationships/vmlDrawing" Target="../drawings/vmlDrawing139.v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3.xml"/><Relationship Id="rId7" Type="http://schemas.openxmlformats.org/officeDocument/2006/relationships/tags" Target="../tags/tag567.xml"/><Relationship Id="rId12" Type="http://schemas.openxmlformats.org/officeDocument/2006/relationships/image" Target="../media/image5.png"/><Relationship Id="rId2" Type="http://schemas.openxmlformats.org/officeDocument/2006/relationships/tags" Target="../tags/tag562.xml"/><Relationship Id="rId1" Type="http://schemas.openxmlformats.org/officeDocument/2006/relationships/vmlDrawing" Target="../drawings/vmlDrawing141.vml"/><Relationship Id="rId6" Type="http://schemas.openxmlformats.org/officeDocument/2006/relationships/tags" Target="../tags/tag566.xml"/><Relationship Id="rId11" Type="http://schemas.openxmlformats.org/officeDocument/2006/relationships/image" Target="../media/image4.emf"/><Relationship Id="rId5" Type="http://schemas.openxmlformats.org/officeDocument/2006/relationships/tags" Target="../tags/tag565.xml"/><Relationship Id="rId10" Type="http://schemas.openxmlformats.org/officeDocument/2006/relationships/oleObject" Target="../embeddings/oleObject155.bin"/><Relationship Id="rId4" Type="http://schemas.openxmlformats.org/officeDocument/2006/relationships/tags" Target="../tags/tag564.xml"/><Relationship Id="rId9" Type="http://schemas.openxmlformats.org/officeDocument/2006/relationships/image" Target="../media/image3.jpeg"/></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image" Target="../media/image4.emf"/><Relationship Id="rId2" Type="http://schemas.openxmlformats.org/officeDocument/2006/relationships/tags" Target="../tags/tag568.xml"/><Relationship Id="rId1" Type="http://schemas.openxmlformats.org/officeDocument/2006/relationships/vmlDrawing" Target="../drawings/vmlDrawing142.vml"/><Relationship Id="rId6" Type="http://schemas.openxmlformats.org/officeDocument/2006/relationships/tags" Target="../tags/tag572.xml"/><Relationship Id="rId11" Type="http://schemas.openxmlformats.org/officeDocument/2006/relationships/image" Target="../media/image5.png"/><Relationship Id="rId5" Type="http://schemas.openxmlformats.org/officeDocument/2006/relationships/tags" Target="../tags/tag571.xml"/><Relationship Id="rId10" Type="http://schemas.openxmlformats.org/officeDocument/2006/relationships/oleObject" Target="../embeddings/oleObject156.bin"/><Relationship Id="rId4" Type="http://schemas.openxmlformats.org/officeDocument/2006/relationships/tags" Target="../tags/tag570.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75.xml"/><Relationship Id="rId7" Type="http://schemas.openxmlformats.org/officeDocument/2006/relationships/oleObject" Target="../embeddings/oleObject157.bin"/><Relationship Id="rId2" Type="http://schemas.openxmlformats.org/officeDocument/2006/relationships/tags" Target="../tags/tag574.xml"/><Relationship Id="rId1" Type="http://schemas.openxmlformats.org/officeDocument/2006/relationships/vmlDrawing" Target="../drawings/vmlDrawing143.vml"/><Relationship Id="rId6" Type="http://schemas.openxmlformats.org/officeDocument/2006/relationships/image" Target="../media/image7.jpeg"/><Relationship Id="rId5" Type="http://schemas.openxmlformats.org/officeDocument/2006/relationships/slideMaster" Target="../slideMasters/slideMaster22.xml"/><Relationship Id="rId4" Type="http://schemas.openxmlformats.org/officeDocument/2006/relationships/tags" Target="../tags/tag576.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77.xml"/><Relationship Id="rId1" Type="http://schemas.openxmlformats.org/officeDocument/2006/relationships/vmlDrawing" Target="../drawings/vmlDrawing144.vml"/><Relationship Id="rId4" Type="http://schemas.openxmlformats.org/officeDocument/2006/relationships/oleObject" Target="../embeddings/oleObject158.bin"/></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5.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580.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vmlDrawing" Target="../drawings/vmlDrawing146.vml"/><Relationship Id="rId6" Type="http://schemas.openxmlformats.org/officeDocument/2006/relationships/oleObject" Target="../embeddings/oleObject160.bin"/><Relationship Id="rId5" Type="http://schemas.openxmlformats.org/officeDocument/2006/relationships/slideMaster" Target="../slideMasters/slideMaster22.xml"/><Relationship Id="rId4" Type="http://schemas.openxmlformats.org/officeDocument/2006/relationships/tags" Target="../tags/tag58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90.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tags" Target="../tags/tag585.xml"/><Relationship Id="rId7" Type="http://schemas.openxmlformats.org/officeDocument/2006/relationships/slideMaster" Target="../slideMasters/slideMaster22.xml"/><Relationship Id="rId2" Type="http://schemas.openxmlformats.org/officeDocument/2006/relationships/tags" Target="../tags/tag584.xml"/><Relationship Id="rId1" Type="http://schemas.openxmlformats.org/officeDocument/2006/relationships/vmlDrawing" Target="../drawings/vmlDrawing147.vml"/><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tags" Target="../tags/tag58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Master" Target="../slideMasters/slideMaster22.xml"/><Relationship Id="rId1" Type="http://schemas.openxmlformats.org/officeDocument/2006/relationships/vmlDrawing" Target="../drawings/vmlDrawing148.v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image" Target="../media/image5.png"/><Relationship Id="rId2" Type="http://schemas.openxmlformats.org/officeDocument/2006/relationships/tags" Target="../tags/tag597.xml"/><Relationship Id="rId1" Type="http://schemas.openxmlformats.org/officeDocument/2006/relationships/vmlDrawing" Target="../drawings/vmlDrawing150.vml"/><Relationship Id="rId6" Type="http://schemas.openxmlformats.org/officeDocument/2006/relationships/tags" Target="../tags/tag601.xml"/><Relationship Id="rId11" Type="http://schemas.openxmlformats.org/officeDocument/2006/relationships/image" Target="../media/image4.emf"/><Relationship Id="rId5" Type="http://schemas.openxmlformats.org/officeDocument/2006/relationships/tags" Target="../tags/tag600.xml"/><Relationship Id="rId10" Type="http://schemas.openxmlformats.org/officeDocument/2006/relationships/oleObject" Target="../embeddings/oleObject164.bin"/><Relationship Id="rId4" Type="http://schemas.openxmlformats.org/officeDocument/2006/relationships/tags" Target="../tags/tag599.xml"/><Relationship Id="rId9" Type="http://schemas.openxmlformats.org/officeDocument/2006/relationships/image" Target="../media/image3.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04.xml"/><Relationship Id="rId7" Type="http://schemas.openxmlformats.org/officeDocument/2006/relationships/tags" Target="../tags/tag608.xml"/><Relationship Id="rId12" Type="http://schemas.openxmlformats.org/officeDocument/2006/relationships/image" Target="../media/image4.emf"/><Relationship Id="rId2" Type="http://schemas.openxmlformats.org/officeDocument/2006/relationships/tags" Target="../tags/tag603.xml"/><Relationship Id="rId1" Type="http://schemas.openxmlformats.org/officeDocument/2006/relationships/vmlDrawing" Target="../drawings/vmlDrawing151.vml"/><Relationship Id="rId6" Type="http://schemas.openxmlformats.org/officeDocument/2006/relationships/tags" Target="../tags/tag607.xml"/><Relationship Id="rId11" Type="http://schemas.openxmlformats.org/officeDocument/2006/relationships/image" Target="../media/image5.png"/><Relationship Id="rId5" Type="http://schemas.openxmlformats.org/officeDocument/2006/relationships/tags" Target="../tags/tag606.xml"/><Relationship Id="rId10" Type="http://schemas.openxmlformats.org/officeDocument/2006/relationships/oleObject" Target="../embeddings/oleObject165.bin"/><Relationship Id="rId4" Type="http://schemas.openxmlformats.org/officeDocument/2006/relationships/tags" Target="../tags/tag605.xml"/><Relationship Id="rId9" Type="http://schemas.openxmlformats.org/officeDocument/2006/relationships/image" Target="../media/image6.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10.xml"/><Relationship Id="rId7" Type="http://schemas.openxmlformats.org/officeDocument/2006/relationships/oleObject" Target="../embeddings/oleObject166.bin"/><Relationship Id="rId2" Type="http://schemas.openxmlformats.org/officeDocument/2006/relationships/tags" Target="../tags/tag609.xml"/><Relationship Id="rId1" Type="http://schemas.openxmlformats.org/officeDocument/2006/relationships/vmlDrawing" Target="../drawings/vmlDrawing152.vml"/><Relationship Id="rId6" Type="http://schemas.openxmlformats.org/officeDocument/2006/relationships/image" Target="../media/image7.jpeg"/><Relationship Id="rId5" Type="http://schemas.openxmlformats.org/officeDocument/2006/relationships/slideMaster" Target="../slideMasters/slideMaster23.xml"/><Relationship Id="rId4" Type="http://schemas.openxmlformats.org/officeDocument/2006/relationships/tags" Target="../tags/tag611.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12.xml"/><Relationship Id="rId1" Type="http://schemas.openxmlformats.org/officeDocument/2006/relationships/vmlDrawing" Target="../drawings/vmlDrawing153.vml"/><Relationship Id="rId4" Type="http://schemas.openxmlformats.org/officeDocument/2006/relationships/oleObject" Target="../embeddings/oleObject167.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54.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15.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vmlDrawing" Target="../drawings/vmlDrawing155.vml"/><Relationship Id="rId6" Type="http://schemas.openxmlformats.org/officeDocument/2006/relationships/oleObject" Target="../embeddings/oleObject169.bin"/><Relationship Id="rId5" Type="http://schemas.openxmlformats.org/officeDocument/2006/relationships/slideMaster" Target="../slideMasters/slideMaster23.xml"/><Relationship Id="rId4" Type="http://schemas.openxmlformats.org/officeDocument/2006/relationships/tags" Target="../tags/tag618.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4.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5.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tags" Target="../tags/tag620.xml"/><Relationship Id="rId7" Type="http://schemas.openxmlformats.org/officeDocument/2006/relationships/slideMaster" Target="../slideMasters/slideMaster23.xml"/><Relationship Id="rId2" Type="http://schemas.openxmlformats.org/officeDocument/2006/relationships/tags" Target="../tags/tag619.xml"/><Relationship Id="rId1" Type="http://schemas.openxmlformats.org/officeDocument/2006/relationships/vmlDrawing" Target="../drawings/vmlDrawing156.v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23.xml"/><Relationship Id="rId1" Type="http://schemas.openxmlformats.org/officeDocument/2006/relationships/vmlDrawing" Target="../drawings/vmlDrawing157.v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image" Target="../media/image5.png"/><Relationship Id="rId2" Type="http://schemas.openxmlformats.org/officeDocument/2006/relationships/tags" Target="../tags/tag632.xml"/><Relationship Id="rId1" Type="http://schemas.openxmlformats.org/officeDocument/2006/relationships/vmlDrawing" Target="../drawings/vmlDrawing159.vml"/><Relationship Id="rId6" Type="http://schemas.openxmlformats.org/officeDocument/2006/relationships/tags" Target="../tags/tag636.xml"/><Relationship Id="rId11" Type="http://schemas.openxmlformats.org/officeDocument/2006/relationships/image" Target="../media/image4.emf"/><Relationship Id="rId5" Type="http://schemas.openxmlformats.org/officeDocument/2006/relationships/tags" Target="../tags/tag635.xml"/><Relationship Id="rId10" Type="http://schemas.openxmlformats.org/officeDocument/2006/relationships/oleObject" Target="../embeddings/oleObject173.bin"/><Relationship Id="rId4" Type="http://schemas.openxmlformats.org/officeDocument/2006/relationships/tags" Target="../tags/tag634.xml"/><Relationship Id="rId9" Type="http://schemas.openxmlformats.org/officeDocument/2006/relationships/image" Target="../media/image3.jpeg"/></Relationships>
</file>

<file path=ppt/slideLayouts/_rels/slideLayout20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image" Target="../media/image4.emf"/><Relationship Id="rId2" Type="http://schemas.openxmlformats.org/officeDocument/2006/relationships/tags" Target="../tags/tag638.xml"/><Relationship Id="rId1" Type="http://schemas.openxmlformats.org/officeDocument/2006/relationships/vmlDrawing" Target="../drawings/vmlDrawing160.vml"/><Relationship Id="rId6" Type="http://schemas.openxmlformats.org/officeDocument/2006/relationships/tags" Target="../tags/tag642.xml"/><Relationship Id="rId11" Type="http://schemas.openxmlformats.org/officeDocument/2006/relationships/image" Target="../media/image5.png"/><Relationship Id="rId5" Type="http://schemas.openxmlformats.org/officeDocument/2006/relationships/tags" Target="../tags/tag641.xml"/><Relationship Id="rId10" Type="http://schemas.openxmlformats.org/officeDocument/2006/relationships/oleObject" Target="../embeddings/oleObject174.bin"/><Relationship Id="rId4" Type="http://schemas.openxmlformats.org/officeDocument/2006/relationships/tags" Target="../tags/tag640.xml"/><Relationship Id="rId9" Type="http://schemas.openxmlformats.org/officeDocument/2006/relationships/image" Target="../media/image6.jpeg"/></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45.xml"/><Relationship Id="rId7" Type="http://schemas.openxmlformats.org/officeDocument/2006/relationships/oleObject" Target="../embeddings/oleObject175.bin"/><Relationship Id="rId2" Type="http://schemas.openxmlformats.org/officeDocument/2006/relationships/tags" Target="../tags/tag644.xml"/><Relationship Id="rId1" Type="http://schemas.openxmlformats.org/officeDocument/2006/relationships/vmlDrawing" Target="../drawings/vmlDrawing161.vml"/><Relationship Id="rId6" Type="http://schemas.openxmlformats.org/officeDocument/2006/relationships/image" Target="../media/image7.jpeg"/><Relationship Id="rId5" Type="http://schemas.openxmlformats.org/officeDocument/2006/relationships/slideMaster" Target="../slideMasters/slideMaster24.xml"/><Relationship Id="rId4" Type="http://schemas.openxmlformats.org/officeDocument/2006/relationships/tags" Target="../tags/tag646.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47.xml"/><Relationship Id="rId1" Type="http://schemas.openxmlformats.org/officeDocument/2006/relationships/vmlDrawing" Target="../drawings/vmlDrawing162.vml"/><Relationship Id="rId4" Type="http://schemas.openxmlformats.org/officeDocument/2006/relationships/oleObject" Target="../embeddings/oleObject176.bin"/></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63.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650.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vmlDrawing" Target="../drawings/vmlDrawing164.vml"/><Relationship Id="rId6" Type="http://schemas.openxmlformats.org/officeDocument/2006/relationships/oleObject" Target="../embeddings/oleObject178.bin"/><Relationship Id="rId5" Type="http://schemas.openxmlformats.org/officeDocument/2006/relationships/slideMaster" Target="../slideMasters/slideMaster24.xml"/><Relationship Id="rId4" Type="http://schemas.openxmlformats.org/officeDocument/2006/relationships/tags" Target="../tags/tag65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1.png"/></Relationships>
</file>

<file path=ppt/slideLayouts/_rels/slideLayout210.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tags" Target="../tags/tag655.xml"/><Relationship Id="rId7" Type="http://schemas.openxmlformats.org/officeDocument/2006/relationships/slideMaster" Target="../slideMasters/slideMaster24.xml"/><Relationship Id="rId2" Type="http://schemas.openxmlformats.org/officeDocument/2006/relationships/tags" Target="../tags/tag654.xml"/><Relationship Id="rId1" Type="http://schemas.openxmlformats.org/officeDocument/2006/relationships/vmlDrawing" Target="../drawings/vmlDrawing165.v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Master" Target="../slideMasters/slideMaster24.xml"/><Relationship Id="rId1" Type="http://schemas.openxmlformats.org/officeDocument/2006/relationships/vmlDrawing" Target="../drawings/vmlDrawing166.v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68.xml"/><Relationship Id="rId7" Type="http://schemas.openxmlformats.org/officeDocument/2006/relationships/tags" Target="../tags/tag672.xml"/><Relationship Id="rId12" Type="http://schemas.openxmlformats.org/officeDocument/2006/relationships/image" Target="../media/image5.png"/><Relationship Id="rId2" Type="http://schemas.openxmlformats.org/officeDocument/2006/relationships/tags" Target="../tags/tag667.xml"/><Relationship Id="rId1" Type="http://schemas.openxmlformats.org/officeDocument/2006/relationships/vmlDrawing" Target="../drawings/vmlDrawing168.vml"/><Relationship Id="rId6" Type="http://schemas.openxmlformats.org/officeDocument/2006/relationships/tags" Target="../tags/tag671.xml"/><Relationship Id="rId11" Type="http://schemas.openxmlformats.org/officeDocument/2006/relationships/image" Target="../media/image4.emf"/><Relationship Id="rId5" Type="http://schemas.openxmlformats.org/officeDocument/2006/relationships/tags" Target="../tags/tag670.xml"/><Relationship Id="rId10" Type="http://schemas.openxmlformats.org/officeDocument/2006/relationships/oleObject" Target="../embeddings/oleObject182.bin"/><Relationship Id="rId4" Type="http://schemas.openxmlformats.org/officeDocument/2006/relationships/tags" Target="../tags/tag669.xml"/><Relationship Id="rId9" Type="http://schemas.openxmlformats.org/officeDocument/2006/relationships/image" Target="../media/image3.jpeg"/></Relationships>
</file>

<file path=ppt/slideLayouts/_rels/slideLayout215.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image" Target="../media/image4.emf"/><Relationship Id="rId2" Type="http://schemas.openxmlformats.org/officeDocument/2006/relationships/tags" Target="../tags/tag673.xml"/><Relationship Id="rId1" Type="http://schemas.openxmlformats.org/officeDocument/2006/relationships/vmlDrawing" Target="../drawings/vmlDrawing169.vml"/><Relationship Id="rId6" Type="http://schemas.openxmlformats.org/officeDocument/2006/relationships/tags" Target="../tags/tag677.xml"/><Relationship Id="rId11" Type="http://schemas.openxmlformats.org/officeDocument/2006/relationships/image" Target="../media/image5.png"/><Relationship Id="rId5" Type="http://schemas.openxmlformats.org/officeDocument/2006/relationships/tags" Target="../tags/tag676.xml"/><Relationship Id="rId10" Type="http://schemas.openxmlformats.org/officeDocument/2006/relationships/oleObject" Target="../embeddings/oleObject183.bin"/><Relationship Id="rId4" Type="http://schemas.openxmlformats.org/officeDocument/2006/relationships/tags" Target="../tags/tag675.xml"/><Relationship Id="rId9" Type="http://schemas.openxmlformats.org/officeDocument/2006/relationships/image" Target="../media/image6.jpeg"/></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80.xml"/><Relationship Id="rId7" Type="http://schemas.openxmlformats.org/officeDocument/2006/relationships/oleObject" Target="../embeddings/oleObject184.bin"/><Relationship Id="rId2" Type="http://schemas.openxmlformats.org/officeDocument/2006/relationships/tags" Target="../tags/tag679.xml"/><Relationship Id="rId1" Type="http://schemas.openxmlformats.org/officeDocument/2006/relationships/vmlDrawing" Target="../drawings/vmlDrawing170.vml"/><Relationship Id="rId6" Type="http://schemas.openxmlformats.org/officeDocument/2006/relationships/image" Target="../media/image7.jpeg"/><Relationship Id="rId5" Type="http://schemas.openxmlformats.org/officeDocument/2006/relationships/slideMaster" Target="../slideMasters/slideMaster25.xml"/><Relationship Id="rId4" Type="http://schemas.openxmlformats.org/officeDocument/2006/relationships/tags" Target="../tags/tag681.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82.xml"/><Relationship Id="rId1" Type="http://schemas.openxmlformats.org/officeDocument/2006/relationships/vmlDrawing" Target="../drawings/vmlDrawing171.vml"/><Relationship Id="rId4" Type="http://schemas.openxmlformats.org/officeDocument/2006/relationships/oleObject" Target="../embeddings/oleObject185.bin"/></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72.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685.xml"/></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vmlDrawing" Target="../drawings/vmlDrawing173.vml"/><Relationship Id="rId6" Type="http://schemas.openxmlformats.org/officeDocument/2006/relationships/oleObject" Target="../embeddings/oleObject187.bin"/><Relationship Id="rId5" Type="http://schemas.openxmlformats.org/officeDocument/2006/relationships/slideMaster" Target="../slideMasters/slideMaster25.xml"/><Relationship Id="rId4" Type="http://schemas.openxmlformats.org/officeDocument/2006/relationships/tags" Target="../tags/tag68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20.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tags" Target="../tags/tag690.xml"/><Relationship Id="rId7" Type="http://schemas.openxmlformats.org/officeDocument/2006/relationships/slideMaster" Target="../slideMasters/slideMaster25.xml"/><Relationship Id="rId2" Type="http://schemas.openxmlformats.org/officeDocument/2006/relationships/tags" Target="../tags/tag689.xml"/><Relationship Id="rId1" Type="http://schemas.openxmlformats.org/officeDocument/2006/relationships/vmlDrawing" Target="../drawings/vmlDrawing174.v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25.xml"/><Relationship Id="rId1" Type="http://schemas.openxmlformats.org/officeDocument/2006/relationships/vmlDrawing" Target="../drawings/vmlDrawing175.v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3.xml"/><Relationship Id="rId7" Type="http://schemas.openxmlformats.org/officeDocument/2006/relationships/tags" Target="../tags/tag707.xml"/><Relationship Id="rId12" Type="http://schemas.openxmlformats.org/officeDocument/2006/relationships/image" Target="../media/image5.png"/><Relationship Id="rId2" Type="http://schemas.openxmlformats.org/officeDocument/2006/relationships/tags" Target="../tags/tag702.xml"/><Relationship Id="rId1" Type="http://schemas.openxmlformats.org/officeDocument/2006/relationships/vmlDrawing" Target="../drawings/vmlDrawing177.vml"/><Relationship Id="rId6" Type="http://schemas.openxmlformats.org/officeDocument/2006/relationships/tags" Target="../tags/tag706.xml"/><Relationship Id="rId11" Type="http://schemas.openxmlformats.org/officeDocument/2006/relationships/image" Target="../media/image4.emf"/><Relationship Id="rId5" Type="http://schemas.openxmlformats.org/officeDocument/2006/relationships/tags" Target="../tags/tag705.xml"/><Relationship Id="rId10" Type="http://schemas.openxmlformats.org/officeDocument/2006/relationships/oleObject" Target="../embeddings/oleObject191.bin"/><Relationship Id="rId4" Type="http://schemas.openxmlformats.org/officeDocument/2006/relationships/tags" Target="../tags/tag704.xml"/><Relationship Id="rId9" Type="http://schemas.openxmlformats.org/officeDocument/2006/relationships/image" Target="../media/image3.jpeg"/></Relationships>
</file>

<file path=ppt/slideLayouts/_rels/slideLayout225.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09.xml"/><Relationship Id="rId7" Type="http://schemas.openxmlformats.org/officeDocument/2006/relationships/tags" Target="../tags/tag713.xml"/><Relationship Id="rId12" Type="http://schemas.openxmlformats.org/officeDocument/2006/relationships/image" Target="../media/image4.emf"/><Relationship Id="rId2" Type="http://schemas.openxmlformats.org/officeDocument/2006/relationships/tags" Target="../tags/tag708.xml"/><Relationship Id="rId1" Type="http://schemas.openxmlformats.org/officeDocument/2006/relationships/vmlDrawing" Target="../drawings/vmlDrawing178.vml"/><Relationship Id="rId6" Type="http://schemas.openxmlformats.org/officeDocument/2006/relationships/tags" Target="../tags/tag712.xml"/><Relationship Id="rId11" Type="http://schemas.openxmlformats.org/officeDocument/2006/relationships/image" Target="../media/image5.png"/><Relationship Id="rId5" Type="http://schemas.openxmlformats.org/officeDocument/2006/relationships/tags" Target="../tags/tag711.xml"/><Relationship Id="rId10" Type="http://schemas.openxmlformats.org/officeDocument/2006/relationships/oleObject" Target="../embeddings/oleObject192.bin"/><Relationship Id="rId4" Type="http://schemas.openxmlformats.org/officeDocument/2006/relationships/tags" Target="../tags/tag710.xml"/><Relationship Id="rId9" Type="http://schemas.openxmlformats.org/officeDocument/2006/relationships/image" Target="../media/image6.jpeg"/></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715.xml"/><Relationship Id="rId7" Type="http://schemas.openxmlformats.org/officeDocument/2006/relationships/oleObject" Target="../embeddings/oleObject193.bin"/><Relationship Id="rId2" Type="http://schemas.openxmlformats.org/officeDocument/2006/relationships/tags" Target="../tags/tag714.xml"/><Relationship Id="rId1" Type="http://schemas.openxmlformats.org/officeDocument/2006/relationships/vmlDrawing" Target="../drawings/vmlDrawing179.vml"/><Relationship Id="rId6" Type="http://schemas.openxmlformats.org/officeDocument/2006/relationships/image" Target="../media/image7.jpeg"/><Relationship Id="rId5" Type="http://schemas.openxmlformats.org/officeDocument/2006/relationships/slideMaster" Target="../slideMasters/slideMaster26.xml"/><Relationship Id="rId4" Type="http://schemas.openxmlformats.org/officeDocument/2006/relationships/tags" Target="../tags/tag716.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17.xml"/><Relationship Id="rId1" Type="http://schemas.openxmlformats.org/officeDocument/2006/relationships/vmlDrawing" Target="../drawings/vmlDrawing180.vml"/><Relationship Id="rId4" Type="http://schemas.openxmlformats.org/officeDocument/2006/relationships/oleObject" Target="../embeddings/oleObject194.bin"/></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81.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20.xml"/></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22.xml"/><Relationship Id="rId2" Type="http://schemas.openxmlformats.org/officeDocument/2006/relationships/tags" Target="../tags/tag721.xml"/><Relationship Id="rId1" Type="http://schemas.openxmlformats.org/officeDocument/2006/relationships/vmlDrawing" Target="../drawings/vmlDrawing182.vml"/><Relationship Id="rId6" Type="http://schemas.openxmlformats.org/officeDocument/2006/relationships/oleObject" Target="../embeddings/oleObject196.bin"/><Relationship Id="rId5" Type="http://schemas.openxmlformats.org/officeDocument/2006/relationships/slideMaster" Target="../slideMasters/slideMaster26.xml"/><Relationship Id="rId4" Type="http://schemas.openxmlformats.org/officeDocument/2006/relationships/tags" Target="../tags/tag723.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1.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32.jpeg"/></Relationships>
</file>

<file path=ppt/slideLayouts/_rels/slideLayout230.xml.rels><?xml version="1.0" encoding="UTF-8" standalone="yes"?>
<Relationships xmlns="http://schemas.openxmlformats.org/package/2006/relationships"><Relationship Id="rId8" Type="http://schemas.openxmlformats.org/officeDocument/2006/relationships/oleObject" Target="../embeddings/oleObject197.bin"/><Relationship Id="rId3" Type="http://schemas.openxmlformats.org/officeDocument/2006/relationships/tags" Target="../tags/tag725.xml"/><Relationship Id="rId7" Type="http://schemas.openxmlformats.org/officeDocument/2006/relationships/slideMaster" Target="../slideMasters/slideMaster26.xml"/><Relationship Id="rId2" Type="http://schemas.openxmlformats.org/officeDocument/2006/relationships/tags" Target="../tags/tag724.xml"/><Relationship Id="rId1" Type="http://schemas.openxmlformats.org/officeDocument/2006/relationships/vmlDrawing" Target="../drawings/vmlDrawing183.v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2.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Master" Target="../slideMasters/slideMaster26.xml"/><Relationship Id="rId1" Type="http://schemas.openxmlformats.org/officeDocument/2006/relationships/vmlDrawing" Target="../drawings/vmlDrawing184.v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4.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38.xml"/><Relationship Id="rId7" Type="http://schemas.openxmlformats.org/officeDocument/2006/relationships/tags" Target="../tags/tag742.xml"/><Relationship Id="rId12" Type="http://schemas.openxmlformats.org/officeDocument/2006/relationships/image" Target="../media/image5.png"/><Relationship Id="rId2" Type="http://schemas.openxmlformats.org/officeDocument/2006/relationships/tags" Target="../tags/tag737.xml"/><Relationship Id="rId1" Type="http://schemas.openxmlformats.org/officeDocument/2006/relationships/vmlDrawing" Target="../drawings/vmlDrawing186.vml"/><Relationship Id="rId6" Type="http://schemas.openxmlformats.org/officeDocument/2006/relationships/tags" Target="../tags/tag741.xml"/><Relationship Id="rId11" Type="http://schemas.openxmlformats.org/officeDocument/2006/relationships/image" Target="../media/image4.emf"/><Relationship Id="rId5" Type="http://schemas.openxmlformats.org/officeDocument/2006/relationships/tags" Target="../tags/tag740.xml"/><Relationship Id="rId10" Type="http://schemas.openxmlformats.org/officeDocument/2006/relationships/oleObject" Target="../embeddings/oleObject200.bin"/><Relationship Id="rId4" Type="http://schemas.openxmlformats.org/officeDocument/2006/relationships/tags" Target="../tags/tag739.xml"/><Relationship Id="rId9" Type="http://schemas.openxmlformats.org/officeDocument/2006/relationships/image" Target="../media/image3.jpeg"/></Relationships>
</file>

<file path=ppt/slideLayouts/_rels/slideLayout235.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744.xml"/><Relationship Id="rId7" Type="http://schemas.openxmlformats.org/officeDocument/2006/relationships/tags" Target="../tags/tag748.xml"/><Relationship Id="rId12" Type="http://schemas.openxmlformats.org/officeDocument/2006/relationships/image" Target="../media/image4.emf"/><Relationship Id="rId2" Type="http://schemas.openxmlformats.org/officeDocument/2006/relationships/tags" Target="../tags/tag743.xml"/><Relationship Id="rId1" Type="http://schemas.openxmlformats.org/officeDocument/2006/relationships/vmlDrawing" Target="../drawings/vmlDrawing187.vml"/><Relationship Id="rId6" Type="http://schemas.openxmlformats.org/officeDocument/2006/relationships/tags" Target="../tags/tag747.xml"/><Relationship Id="rId11" Type="http://schemas.openxmlformats.org/officeDocument/2006/relationships/image" Target="../media/image5.png"/><Relationship Id="rId5" Type="http://schemas.openxmlformats.org/officeDocument/2006/relationships/tags" Target="../tags/tag746.xml"/><Relationship Id="rId10" Type="http://schemas.openxmlformats.org/officeDocument/2006/relationships/oleObject" Target="../embeddings/oleObject201.bin"/><Relationship Id="rId4" Type="http://schemas.openxmlformats.org/officeDocument/2006/relationships/tags" Target="../tags/tag745.xml"/><Relationship Id="rId9" Type="http://schemas.openxmlformats.org/officeDocument/2006/relationships/image" Target="../media/image6.jpeg"/></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50.xml"/><Relationship Id="rId7" Type="http://schemas.openxmlformats.org/officeDocument/2006/relationships/oleObject" Target="../embeddings/oleObject202.bin"/><Relationship Id="rId2" Type="http://schemas.openxmlformats.org/officeDocument/2006/relationships/tags" Target="../tags/tag749.xml"/><Relationship Id="rId1" Type="http://schemas.openxmlformats.org/officeDocument/2006/relationships/vmlDrawing" Target="../drawings/vmlDrawing188.vml"/><Relationship Id="rId6" Type="http://schemas.openxmlformats.org/officeDocument/2006/relationships/image" Target="../media/image7.jpeg"/><Relationship Id="rId5" Type="http://schemas.openxmlformats.org/officeDocument/2006/relationships/slideMaster" Target="../slideMasters/slideMaster27.xml"/><Relationship Id="rId4" Type="http://schemas.openxmlformats.org/officeDocument/2006/relationships/tags" Target="../tags/tag751.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52.xml"/><Relationship Id="rId1" Type="http://schemas.openxmlformats.org/officeDocument/2006/relationships/vmlDrawing" Target="../drawings/vmlDrawing189.vml"/><Relationship Id="rId4" Type="http://schemas.openxmlformats.org/officeDocument/2006/relationships/oleObject" Target="../embeddings/oleObject203.bin"/></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90.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755.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57.xml"/><Relationship Id="rId2" Type="http://schemas.openxmlformats.org/officeDocument/2006/relationships/tags" Target="../tags/tag756.xml"/><Relationship Id="rId1" Type="http://schemas.openxmlformats.org/officeDocument/2006/relationships/vmlDrawing" Target="../drawings/vmlDrawing191.vml"/><Relationship Id="rId6" Type="http://schemas.openxmlformats.org/officeDocument/2006/relationships/oleObject" Target="../embeddings/oleObject205.bin"/><Relationship Id="rId5" Type="http://schemas.openxmlformats.org/officeDocument/2006/relationships/slideMaster" Target="../slideMasters/slideMaster27.xml"/><Relationship Id="rId4" Type="http://schemas.openxmlformats.org/officeDocument/2006/relationships/tags" Target="../tags/tag75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40.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tags" Target="../tags/tag760.xml"/><Relationship Id="rId7" Type="http://schemas.openxmlformats.org/officeDocument/2006/relationships/slideMaster" Target="../slideMasters/slideMaster27.xml"/><Relationship Id="rId2" Type="http://schemas.openxmlformats.org/officeDocument/2006/relationships/tags" Target="../tags/tag759.xml"/><Relationship Id="rId1" Type="http://schemas.openxmlformats.org/officeDocument/2006/relationships/vmlDrawing" Target="../drawings/vmlDrawing192.vml"/><Relationship Id="rId6" Type="http://schemas.openxmlformats.org/officeDocument/2006/relationships/tags" Target="../tags/tag763.xml"/><Relationship Id="rId5" Type="http://schemas.openxmlformats.org/officeDocument/2006/relationships/tags" Target="../tags/tag762.xml"/><Relationship Id="rId4" Type="http://schemas.openxmlformats.org/officeDocument/2006/relationships/tags" Target="../tags/tag76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Master" Target="../slideMasters/slideMaster27.xml"/><Relationship Id="rId1" Type="http://schemas.openxmlformats.org/officeDocument/2006/relationships/vmlDrawing" Target="../drawings/vmlDrawing193.v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28.xml"/><Relationship Id="rId7" Type="http://schemas.openxmlformats.org/officeDocument/2006/relationships/image" Target="../media/image19.png"/><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8.xml"/><Relationship Id="rId4" Type="http://schemas.openxmlformats.org/officeDocument/2006/relationships/image" Target="../media/image51.png"/></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3.xml"/><Relationship Id="rId1" Type="http://schemas.openxmlformats.org/officeDocument/2006/relationships/vmlDrawing" Target="../drawings/vmlDrawing195.vml"/><Relationship Id="rId6" Type="http://schemas.openxmlformats.org/officeDocument/2006/relationships/oleObject" Target="../embeddings/oleObject210.bin"/><Relationship Id="rId5" Type="http://schemas.openxmlformats.org/officeDocument/2006/relationships/oleObject" Target="../embeddings/oleObject209.bin"/><Relationship Id="rId4" Type="http://schemas.openxmlformats.org/officeDocument/2006/relationships/image" Target="../media/image57.jpeg"/></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4.xml"/><Relationship Id="rId1" Type="http://schemas.openxmlformats.org/officeDocument/2006/relationships/vmlDrawing" Target="../drawings/vmlDrawing196.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image" Target="../media/image58.jpe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775.xml"/><Relationship Id="rId1" Type="http://schemas.openxmlformats.org/officeDocument/2006/relationships/vmlDrawing" Target="../drawings/vmlDrawing197.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5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85.xml"/><Relationship Id="rId7" Type="http://schemas.openxmlformats.org/officeDocument/2006/relationships/tags" Target="../tags/tag789.xml"/><Relationship Id="rId12" Type="http://schemas.openxmlformats.org/officeDocument/2006/relationships/image" Target="../media/image5.png"/><Relationship Id="rId2" Type="http://schemas.openxmlformats.org/officeDocument/2006/relationships/tags" Target="../tags/tag784.xml"/><Relationship Id="rId1" Type="http://schemas.openxmlformats.org/officeDocument/2006/relationships/vmlDrawing" Target="../drawings/vmlDrawing199.vml"/><Relationship Id="rId6" Type="http://schemas.openxmlformats.org/officeDocument/2006/relationships/tags" Target="../tags/tag788.xml"/><Relationship Id="rId11" Type="http://schemas.openxmlformats.org/officeDocument/2006/relationships/image" Target="../media/image4.emf"/><Relationship Id="rId5" Type="http://schemas.openxmlformats.org/officeDocument/2006/relationships/tags" Target="../tags/tag787.xml"/><Relationship Id="rId10" Type="http://schemas.openxmlformats.org/officeDocument/2006/relationships/oleObject" Target="../embeddings/oleObject216.bin"/><Relationship Id="rId4" Type="http://schemas.openxmlformats.org/officeDocument/2006/relationships/tags" Target="../tags/tag786.xml"/><Relationship Id="rId9" Type="http://schemas.openxmlformats.org/officeDocument/2006/relationships/image" Target="../media/image3.jpeg"/></Relationships>
</file>

<file path=ppt/slideLayouts/_rels/slideLayout251.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791.xml"/><Relationship Id="rId7" Type="http://schemas.openxmlformats.org/officeDocument/2006/relationships/tags" Target="../tags/tag795.xml"/><Relationship Id="rId12" Type="http://schemas.openxmlformats.org/officeDocument/2006/relationships/image" Target="../media/image4.emf"/><Relationship Id="rId2" Type="http://schemas.openxmlformats.org/officeDocument/2006/relationships/tags" Target="../tags/tag790.xml"/><Relationship Id="rId1" Type="http://schemas.openxmlformats.org/officeDocument/2006/relationships/vmlDrawing" Target="../drawings/vmlDrawing200.vml"/><Relationship Id="rId6" Type="http://schemas.openxmlformats.org/officeDocument/2006/relationships/tags" Target="../tags/tag794.xml"/><Relationship Id="rId11" Type="http://schemas.openxmlformats.org/officeDocument/2006/relationships/image" Target="../media/image5.png"/><Relationship Id="rId5" Type="http://schemas.openxmlformats.org/officeDocument/2006/relationships/tags" Target="../tags/tag793.xml"/><Relationship Id="rId10" Type="http://schemas.openxmlformats.org/officeDocument/2006/relationships/oleObject" Target="../embeddings/oleObject217.bin"/><Relationship Id="rId4" Type="http://schemas.openxmlformats.org/officeDocument/2006/relationships/tags" Target="../tags/tag792.xml"/><Relationship Id="rId9" Type="http://schemas.openxmlformats.org/officeDocument/2006/relationships/image" Target="../media/image6.jpeg"/></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797.xml"/><Relationship Id="rId7" Type="http://schemas.openxmlformats.org/officeDocument/2006/relationships/oleObject" Target="../embeddings/oleObject218.bin"/><Relationship Id="rId2" Type="http://schemas.openxmlformats.org/officeDocument/2006/relationships/tags" Target="../tags/tag796.xml"/><Relationship Id="rId1" Type="http://schemas.openxmlformats.org/officeDocument/2006/relationships/vmlDrawing" Target="../drawings/vmlDrawing201.vml"/><Relationship Id="rId6" Type="http://schemas.openxmlformats.org/officeDocument/2006/relationships/image" Target="../media/image7.jpeg"/><Relationship Id="rId5" Type="http://schemas.openxmlformats.org/officeDocument/2006/relationships/slideMaster" Target="../slideMasters/slideMaster29.xml"/><Relationship Id="rId4" Type="http://schemas.openxmlformats.org/officeDocument/2006/relationships/tags" Target="../tags/tag79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799.xml"/><Relationship Id="rId1" Type="http://schemas.openxmlformats.org/officeDocument/2006/relationships/vmlDrawing" Target="../drawings/vmlDrawing202.vml"/><Relationship Id="rId4" Type="http://schemas.openxmlformats.org/officeDocument/2006/relationships/oleObject" Target="../embeddings/oleObject219.bin"/></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801.xml"/><Relationship Id="rId2" Type="http://schemas.openxmlformats.org/officeDocument/2006/relationships/tags" Target="../tags/tag800.xml"/><Relationship Id="rId1" Type="http://schemas.openxmlformats.org/officeDocument/2006/relationships/vmlDrawing" Target="../drawings/vmlDrawing203.vml"/><Relationship Id="rId6" Type="http://schemas.openxmlformats.org/officeDocument/2006/relationships/oleObject" Target="../embeddings/oleObject220.bin"/><Relationship Id="rId5" Type="http://schemas.openxmlformats.org/officeDocument/2006/relationships/slideMaster" Target="../slideMasters/slideMaster29.xml"/><Relationship Id="rId4" Type="http://schemas.openxmlformats.org/officeDocument/2006/relationships/tags" Target="../tags/tag80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04.xml"/><Relationship Id="rId2" Type="http://schemas.openxmlformats.org/officeDocument/2006/relationships/tags" Target="../tags/tag803.xml"/><Relationship Id="rId1" Type="http://schemas.openxmlformats.org/officeDocument/2006/relationships/vmlDrawing" Target="../drawings/vmlDrawing204.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05.xml"/></Relationships>
</file>

<file path=ppt/slideLayouts/_rels/slideLayout256.xml.rels><?xml version="1.0" encoding="UTF-8" standalone="yes"?>
<Relationships xmlns="http://schemas.openxmlformats.org/package/2006/relationships"><Relationship Id="rId8" Type="http://schemas.openxmlformats.org/officeDocument/2006/relationships/oleObject" Target="../embeddings/oleObject222.bin"/><Relationship Id="rId3" Type="http://schemas.openxmlformats.org/officeDocument/2006/relationships/tags" Target="../tags/tag807.xml"/><Relationship Id="rId7" Type="http://schemas.openxmlformats.org/officeDocument/2006/relationships/slideMaster" Target="../slideMasters/slideMaster29.xml"/><Relationship Id="rId2" Type="http://schemas.openxmlformats.org/officeDocument/2006/relationships/tags" Target="../tags/tag806.xml"/><Relationship Id="rId1" Type="http://schemas.openxmlformats.org/officeDocument/2006/relationships/vmlDrawing" Target="../drawings/vmlDrawing205.vml"/><Relationship Id="rId6" Type="http://schemas.openxmlformats.org/officeDocument/2006/relationships/tags" Target="../tags/tag810.xml"/><Relationship Id="rId5" Type="http://schemas.openxmlformats.org/officeDocument/2006/relationships/tags" Target="../tags/tag809.xml"/><Relationship Id="rId4" Type="http://schemas.openxmlformats.org/officeDocument/2006/relationships/tags" Target="../tags/tag80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Master" Target="../slideMasters/slideMaster29.xml"/><Relationship Id="rId1" Type="http://schemas.openxmlformats.org/officeDocument/2006/relationships/vmlDrawing" Target="../drawings/vmlDrawing206.v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260.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0.xml"/><Relationship Id="rId7" Type="http://schemas.openxmlformats.org/officeDocument/2006/relationships/tags" Target="../tags/tag824.xml"/><Relationship Id="rId12" Type="http://schemas.openxmlformats.org/officeDocument/2006/relationships/image" Target="../media/image5.png"/><Relationship Id="rId2" Type="http://schemas.openxmlformats.org/officeDocument/2006/relationships/tags" Target="../tags/tag819.xml"/><Relationship Id="rId1" Type="http://schemas.openxmlformats.org/officeDocument/2006/relationships/vmlDrawing" Target="../drawings/vmlDrawing208.vml"/><Relationship Id="rId6" Type="http://schemas.openxmlformats.org/officeDocument/2006/relationships/tags" Target="../tags/tag823.xml"/><Relationship Id="rId11" Type="http://schemas.openxmlformats.org/officeDocument/2006/relationships/image" Target="../media/image4.emf"/><Relationship Id="rId5" Type="http://schemas.openxmlformats.org/officeDocument/2006/relationships/tags" Target="../tags/tag822.xml"/><Relationship Id="rId10" Type="http://schemas.openxmlformats.org/officeDocument/2006/relationships/oleObject" Target="../embeddings/oleObject225.bin"/><Relationship Id="rId4" Type="http://schemas.openxmlformats.org/officeDocument/2006/relationships/tags" Target="../tags/tag821.xml"/><Relationship Id="rId9" Type="http://schemas.openxmlformats.org/officeDocument/2006/relationships/image" Target="../media/image3.jpeg"/></Relationships>
</file>

<file path=ppt/slideLayouts/_rels/slideLayout261.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826.xml"/><Relationship Id="rId7" Type="http://schemas.openxmlformats.org/officeDocument/2006/relationships/tags" Target="../tags/tag830.xml"/><Relationship Id="rId12" Type="http://schemas.openxmlformats.org/officeDocument/2006/relationships/image" Target="../media/image4.emf"/><Relationship Id="rId2" Type="http://schemas.openxmlformats.org/officeDocument/2006/relationships/tags" Target="../tags/tag825.xml"/><Relationship Id="rId1" Type="http://schemas.openxmlformats.org/officeDocument/2006/relationships/vmlDrawing" Target="../drawings/vmlDrawing209.vml"/><Relationship Id="rId6" Type="http://schemas.openxmlformats.org/officeDocument/2006/relationships/tags" Target="../tags/tag829.xml"/><Relationship Id="rId11" Type="http://schemas.openxmlformats.org/officeDocument/2006/relationships/image" Target="../media/image5.png"/><Relationship Id="rId5" Type="http://schemas.openxmlformats.org/officeDocument/2006/relationships/tags" Target="../tags/tag828.xml"/><Relationship Id="rId10" Type="http://schemas.openxmlformats.org/officeDocument/2006/relationships/oleObject" Target="../embeddings/oleObject226.bin"/><Relationship Id="rId4" Type="http://schemas.openxmlformats.org/officeDocument/2006/relationships/tags" Target="../tags/tag827.xml"/><Relationship Id="rId9" Type="http://schemas.openxmlformats.org/officeDocument/2006/relationships/image" Target="../media/image6.jpeg"/></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832.xml"/><Relationship Id="rId7" Type="http://schemas.openxmlformats.org/officeDocument/2006/relationships/oleObject" Target="../embeddings/oleObject227.bin"/><Relationship Id="rId2" Type="http://schemas.openxmlformats.org/officeDocument/2006/relationships/tags" Target="../tags/tag831.xml"/><Relationship Id="rId1" Type="http://schemas.openxmlformats.org/officeDocument/2006/relationships/vmlDrawing" Target="../drawings/vmlDrawing210.vml"/><Relationship Id="rId6" Type="http://schemas.openxmlformats.org/officeDocument/2006/relationships/image" Target="../media/image7.jpeg"/><Relationship Id="rId5" Type="http://schemas.openxmlformats.org/officeDocument/2006/relationships/slideMaster" Target="../slideMasters/slideMaster30.xml"/><Relationship Id="rId4" Type="http://schemas.openxmlformats.org/officeDocument/2006/relationships/tags" Target="../tags/tag833.xml"/></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34.xml"/><Relationship Id="rId1" Type="http://schemas.openxmlformats.org/officeDocument/2006/relationships/vmlDrawing" Target="../drawings/vmlDrawing211.vml"/><Relationship Id="rId4" Type="http://schemas.openxmlformats.org/officeDocument/2006/relationships/oleObject" Target="../embeddings/oleObject228.bin"/></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836.xml"/><Relationship Id="rId2" Type="http://schemas.openxmlformats.org/officeDocument/2006/relationships/tags" Target="../tags/tag835.xml"/><Relationship Id="rId1" Type="http://schemas.openxmlformats.org/officeDocument/2006/relationships/vmlDrawing" Target="../drawings/vmlDrawing212.vml"/><Relationship Id="rId6" Type="http://schemas.openxmlformats.org/officeDocument/2006/relationships/oleObject" Target="../embeddings/oleObject229.bin"/><Relationship Id="rId5" Type="http://schemas.openxmlformats.org/officeDocument/2006/relationships/slideMaster" Target="../slideMasters/slideMaster30.xml"/><Relationship Id="rId4" Type="http://schemas.openxmlformats.org/officeDocument/2006/relationships/tags" Target="../tags/tag837.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39.xml"/><Relationship Id="rId2" Type="http://schemas.openxmlformats.org/officeDocument/2006/relationships/tags" Target="../tags/tag838.xml"/><Relationship Id="rId1" Type="http://schemas.openxmlformats.org/officeDocument/2006/relationships/vmlDrawing" Target="../drawings/vmlDrawing213.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840.xml"/></Relationships>
</file>

<file path=ppt/slideLayouts/_rels/slideLayout266.xml.rels><?xml version="1.0" encoding="UTF-8" standalone="yes"?>
<Relationships xmlns="http://schemas.openxmlformats.org/package/2006/relationships"><Relationship Id="rId8" Type="http://schemas.openxmlformats.org/officeDocument/2006/relationships/oleObject" Target="../embeddings/oleObject231.bin"/><Relationship Id="rId3" Type="http://schemas.openxmlformats.org/officeDocument/2006/relationships/tags" Target="../tags/tag842.xml"/><Relationship Id="rId7" Type="http://schemas.openxmlformats.org/officeDocument/2006/relationships/slideMaster" Target="../slideMasters/slideMaster30.xml"/><Relationship Id="rId2" Type="http://schemas.openxmlformats.org/officeDocument/2006/relationships/tags" Target="../tags/tag841.xml"/><Relationship Id="rId1" Type="http://schemas.openxmlformats.org/officeDocument/2006/relationships/vmlDrawing" Target="../drawings/vmlDrawing214.vml"/><Relationship Id="rId6" Type="http://schemas.openxmlformats.org/officeDocument/2006/relationships/tags" Target="../tags/tag845.xml"/><Relationship Id="rId5" Type="http://schemas.openxmlformats.org/officeDocument/2006/relationships/tags" Target="../tags/tag844.xml"/><Relationship Id="rId4" Type="http://schemas.openxmlformats.org/officeDocument/2006/relationships/tags" Target="../tags/tag84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8.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Master" Target="../slideMasters/slideMaster30.xml"/><Relationship Id="rId1" Type="http://schemas.openxmlformats.org/officeDocument/2006/relationships/vmlDrawing" Target="../drawings/vmlDrawing215.v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70.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55.xml"/><Relationship Id="rId7" Type="http://schemas.openxmlformats.org/officeDocument/2006/relationships/tags" Target="../tags/tag859.xml"/><Relationship Id="rId12" Type="http://schemas.openxmlformats.org/officeDocument/2006/relationships/image" Target="../media/image5.png"/><Relationship Id="rId2" Type="http://schemas.openxmlformats.org/officeDocument/2006/relationships/tags" Target="../tags/tag854.xml"/><Relationship Id="rId1" Type="http://schemas.openxmlformats.org/officeDocument/2006/relationships/vmlDrawing" Target="../drawings/vmlDrawing217.vml"/><Relationship Id="rId6" Type="http://schemas.openxmlformats.org/officeDocument/2006/relationships/tags" Target="../tags/tag858.xml"/><Relationship Id="rId11" Type="http://schemas.openxmlformats.org/officeDocument/2006/relationships/image" Target="../media/image4.emf"/><Relationship Id="rId5" Type="http://schemas.openxmlformats.org/officeDocument/2006/relationships/tags" Target="../tags/tag857.xml"/><Relationship Id="rId10" Type="http://schemas.openxmlformats.org/officeDocument/2006/relationships/oleObject" Target="../embeddings/oleObject234.bin"/><Relationship Id="rId4" Type="http://schemas.openxmlformats.org/officeDocument/2006/relationships/tags" Target="../tags/tag856.xml"/><Relationship Id="rId9" Type="http://schemas.openxmlformats.org/officeDocument/2006/relationships/image" Target="../media/image3.jpeg"/></Relationships>
</file>

<file path=ppt/slideLayouts/_rels/slideLayout271.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861.xml"/><Relationship Id="rId7" Type="http://schemas.openxmlformats.org/officeDocument/2006/relationships/tags" Target="../tags/tag865.xml"/><Relationship Id="rId12" Type="http://schemas.openxmlformats.org/officeDocument/2006/relationships/image" Target="../media/image4.emf"/><Relationship Id="rId2" Type="http://schemas.openxmlformats.org/officeDocument/2006/relationships/tags" Target="../tags/tag860.xml"/><Relationship Id="rId1" Type="http://schemas.openxmlformats.org/officeDocument/2006/relationships/vmlDrawing" Target="../drawings/vmlDrawing218.vml"/><Relationship Id="rId6" Type="http://schemas.openxmlformats.org/officeDocument/2006/relationships/tags" Target="../tags/tag864.xml"/><Relationship Id="rId11" Type="http://schemas.openxmlformats.org/officeDocument/2006/relationships/image" Target="../media/image5.png"/><Relationship Id="rId5" Type="http://schemas.openxmlformats.org/officeDocument/2006/relationships/tags" Target="../tags/tag863.xml"/><Relationship Id="rId10" Type="http://schemas.openxmlformats.org/officeDocument/2006/relationships/oleObject" Target="../embeddings/oleObject235.bin"/><Relationship Id="rId4" Type="http://schemas.openxmlformats.org/officeDocument/2006/relationships/tags" Target="../tags/tag862.xml"/><Relationship Id="rId9" Type="http://schemas.openxmlformats.org/officeDocument/2006/relationships/image" Target="../media/image6.jpeg"/></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67.xml"/><Relationship Id="rId7" Type="http://schemas.openxmlformats.org/officeDocument/2006/relationships/oleObject" Target="../embeddings/oleObject236.bin"/><Relationship Id="rId2" Type="http://schemas.openxmlformats.org/officeDocument/2006/relationships/tags" Target="../tags/tag866.xml"/><Relationship Id="rId1" Type="http://schemas.openxmlformats.org/officeDocument/2006/relationships/vmlDrawing" Target="../drawings/vmlDrawing219.vml"/><Relationship Id="rId6" Type="http://schemas.openxmlformats.org/officeDocument/2006/relationships/image" Target="../media/image7.jpeg"/><Relationship Id="rId5" Type="http://schemas.openxmlformats.org/officeDocument/2006/relationships/slideMaster" Target="../slideMasters/slideMaster31.xml"/><Relationship Id="rId4" Type="http://schemas.openxmlformats.org/officeDocument/2006/relationships/tags" Target="../tags/tag868.xml"/></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9.xml"/><Relationship Id="rId1" Type="http://schemas.openxmlformats.org/officeDocument/2006/relationships/vmlDrawing" Target="../drawings/vmlDrawing220.vml"/><Relationship Id="rId4" Type="http://schemas.openxmlformats.org/officeDocument/2006/relationships/oleObject" Target="../embeddings/oleObject237.bin"/></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71.xml"/><Relationship Id="rId2" Type="http://schemas.openxmlformats.org/officeDocument/2006/relationships/tags" Target="../tags/tag870.xml"/><Relationship Id="rId1" Type="http://schemas.openxmlformats.org/officeDocument/2006/relationships/vmlDrawing" Target="../drawings/vmlDrawing221.vml"/><Relationship Id="rId6" Type="http://schemas.openxmlformats.org/officeDocument/2006/relationships/oleObject" Target="../embeddings/oleObject238.bin"/><Relationship Id="rId5" Type="http://schemas.openxmlformats.org/officeDocument/2006/relationships/slideMaster" Target="../slideMasters/slideMaster31.xml"/><Relationship Id="rId4" Type="http://schemas.openxmlformats.org/officeDocument/2006/relationships/tags" Target="../tags/tag872.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vmlDrawing" Target="../drawings/vmlDrawing222.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875.xml"/></Relationships>
</file>

<file path=ppt/slideLayouts/_rels/slideLayout276.xml.rels><?xml version="1.0" encoding="UTF-8" standalone="yes"?>
<Relationships xmlns="http://schemas.openxmlformats.org/package/2006/relationships"><Relationship Id="rId8" Type="http://schemas.openxmlformats.org/officeDocument/2006/relationships/oleObject" Target="../embeddings/oleObject240.bin"/><Relationship Id="rId3" Type="http://schemas.openxmlformats.org/officeDocument/2006/relationships/tags" Target="../tags/tag877.xml"/><Relationship Id="rId7" Type="http://schemas.openxmlformats.org/officeDocument/2006/relationships/slideMaster" Target="../slideMasters/slideMaster31.xml"/><Relationship Id="rId2" Type="http://schemas.openxmlformats.org/officeDocument/2006/relationships/tags" Target="../tags/tag876.xml"/><Relationship Id="rId1" Type="http://schemas.openxmlformats.org/officeDocument/2006/relationships/vmlDrawing" Target="../drawings/vmlDrawing223.v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8.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Master" Target="../slideMasters/slideMaster31.xml"/><Relationship Id="rId1" Type="http://schemas.openxmlformats.org/officeDocument/2006/relationships/vmlDrawing" Target="../drawings/vmlDrawing224.v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3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Layouts/_rels/slideLayout280.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0.xml"/><Relationship Id="rId7" Type="http://schemas.openxmlformats.org/officeDocument/2006/relationships/tags" Target="../tags/tag894.xml"/><Relationship Id="rId12" Type="http://schemas.openxmlformats.org/officeDocument/2006/relationships/image" Target="../media/image5.png"/><Relationship Id="rId2" Type="http://schemas.openxmlformats.org/officeDocument/2006/relationships/tags" Target="../tags/tag889.xml"/><Relationship Id="rId1" Type="http://schemas.openxmlformats.org/officeDocument/2006/relationships/vmlDrawing" Target="../drawings/vmlDrawing226.vml"/><Relationship Id="rId6" Type="http://schemas.openxmlformats.org/officeDocument/2006/relationships/tags" Target="../tags/tag893.xml"/><Relationship Id="rId11" Type="http://schemas.openxmlformats.org/officeDocument/2006/relationships/image" Target="../media/image4.emf"/><Relationship Id="rId5" Type="http://schemas.openxmlformats.org/officeDocument/2006/relationships/tags" Target="../tags/tag892.xml"/><Relationship Id="rId10" Type="http://schemas.openxmlformats.org/officeDocument/2006/relationships/oleObject" Target="../embeddings/oleObject243.bin"/><Relationship Id="rId4" Type="http://schemas.openxmlformats.org/officeDocument/2006/relationships/tags" Target="../tags/tag891.xml"/><Relationship Id="rId9" Type="http://schemas.openxmlformats.org/officeDocument/2006/relationships/image" Target="../media/image3.jpeg"/></Relationships>
</file>

<file path=ppt/slideLayouts/_rels/slideLayout281.xml.rels><?xml version="1.0" encoding="UTF-8" standalone="yes"?>
<Relationships xmlns="http://schemas.openxmlformats.org/package/2006/relationships"><Relationship Id="rId8" Type="http://schemas.openxmlformats.org/officeDocument/2006/relationships/slideMaster" Target="../slideMasters/slideMaster32.xml"/><Relationship Id="rId3" Type="http://schemas.openxmlformats.org/officeDocument/2006/relationships/tags" Target="../tags/tag896.xml"/><Relationship Id="rId7" Type="http://schemas.openxmlformats.org/officeDocument/2006/relationships/tags" Target="../tags/tag900.xml"/><Relationship Id="rId12" Type="http://schemas.openxmlformats.org/officeDocument/2006/relationships/image" Target="../media/image4.emf"/><Relationship Id="rId2" Type="http://schemas.openxmlformats.org/officeDocument/2006/relationships/tags" Target="../tags/tag895.xml"/><Relationship Id="rId1" Type="http://schemas.openxmlformats.org/officeDocument/2006/relationships/vmlDrawing" Target="../drawings/vmlDrawing227.vml"/><Relationship Id="rId6" Type="http://schemas.openxmlformats.org/officeDocument/2006/relationships/tags" Target="../tags/tag899.xml"/><Relationship Id="rId11" Type="http://schemas.openxmlformats.org/officeDocument/2006/relationships/image" Target="../media/image5.png"/><Relationship Id="rId5" Type="http://schemas.openxmlformats.org/officeDocument/2006/relationships/tags" Target="../tags/tag898.xml"/><Relationship Id="rId10" Type="http://schemas.openxmlformats.org/officeDocument/2006/relationships/oleObject" Target="../embeddings/oleObject244.bin"/><Relationship Id="rId4" Type="http://schemas.openxmlformats.org/officeDocument/2006/relationships/tags" Target="../tags/tag897.xml"/><Relationship Id="rId9" Type="http://schemas.openxmlformats.org/officeDocument/2006/relationships/image" Target="../media/image6.jpeg"/></Relationships>
</file>

<file path=ppt/slideLayouts/_rels/slideLayout282.xml.rels><?xml version="1.0" encoding="UTF-8" standalone="yes"?>
<Relationships xmlns="http://schemas.openxmlformats.org/package/2006/relationships"><Relationship Id="rId3" Type="http://schemas.openxmlformats.org/officeDocument/2006/relationships/tags" Target="../tags/tag902.xml"/><Relationship Id="rId7" Type="http://schemas.openxmlformats.org/officeDocument/2006/relationships/oleObject" Target="../embeddings/oleObject245.bin"/><Relationship Id="rId2" Type="http://schemas.openxmlformats.org/officeDocument/2006/relationships/tags" Target="../tags/tag901.xml"/><Relationship Id="rId1" Type="http://schemas.openxmlformats.org/officeDocument/2006/relationships/vmlDrawing" Target="../drawings/vmlDrawing228.vml"/><Relationship Id="rId6" Type="http://schemas.openxmlformats.org/officeDocument/2006/relationships/image" Target="../media/image7.jpeg"/><Relationship Id="rId5" Type="http://schemas.openxmlformats.org/officeDocument/2006/relationships/slideMaster" Target="../slideMasters/slideMaster32.xml"/><Relationship Id="rId4" Type="http://schemas.openxmlformats.org/officeDocument/2006/relationships/tags" Target="../tags/tag90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4.xml"/><Relationship Id="rId1" Type="http://schemas.openxmlformats.org/officeDocument/2006/relationships/vmlDrawing" Target="../drawings/vmlDrawing229.vml"/><Relationship Id="rId4" Type="http://schemas.openxmlformats.org/officeDocument/2006/relationships/oleObject" Target="../embeddings/oleObject246.bin"/></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vmlDrawing" Target="../drawings/vmlDrawing230.vml"/><Relationship Id="rId6" Type="http://schemas.openxmlformats.org/officeDocument/2006/relationships/oleObject" Target="../embeddings/oleObject247.bin"/><Relationship Id="rId5" Type="http://schemas.openxmlformats.org/officeDocument/2006/relationships/slideMaster" Target="../slideMasters/slideMaster32.xml"/><Relationship Id="rId4" Type="http://schemas.openxmlformats.org/officeDocument/2006/relationships/tags" Target="../tags/tag907.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vmlDrawing" Target="../drawings/vmlDrawing231.vml"/><Relationship Id="rId6" Type="http://schemas.openxmlformats.org/officeDocument/2006/relationships/oleObject" Target="../embeddings/oleObject248.bin"/><Relationship Id="rId5" Type="http://schemas.openxmlformats.org/officeDocument/2006/relationships/slideMaster" Target="../slideMasters/slideMaster32.xml"/><Relationship Id="rId4" Type="http://schemas.openxmlformats.org/officeDocument/2006/relationships/tags" Target="../tags/tag910.xml"/></Relationships>
</file>

<file path=ppt/slideLayouts/_rels/slideLayout286.xml.rels><?xml version="1.0" encoding="UTF-8" standalone="yes"?>
<Relationships xmlns="http://schemas.openxmlformats.org/package/2006/relationships"><Relationship Id="rId8" Type="http://schemas.openxmlformats.org/officeDocument/2006/relationships/oleObject" Target="../embeddings/oleObject249.bin"/><Relationship Id="rId3" Type="http://schemas.openxmlformats.org/officeDocument/2006/relationships/tags" Target="../tags/tag912.xml"/><Relationship Id="rId7" Type="http://schemas.openxmlformats.org/officeDocument/2006/relationships/slideMaster" Target="../slideMasters/slideMaster32.xml"/><Relationship Id="rId2" Type="http://schemas.openxmlformats.org/officeDocument/2006/relationships/tags" Target="../tags/tag911.xml"/><Relationship Id="rId1" Type="http://schemas.openxmlformats.org/officeDocument/2006/relationships/vmlDrawing" Target="../drawings/vmlDrawing232.vml"/><Relationship Id="rId6" Type="http://schemas.openxmlformats.org/officeDocument/2006/relationships/tags" Target="../tags/tag915.xml"/><Relationship Id="rId5" Type="http://schemas.openxmlformats.org/officeDocument/2006/relationships/tags" Target="../tags/tag914.xml"/><Relationship Id="rId4" Type="http://schemas.openxmlformats.org/officeDocument/2006/relationships/tags" Target="../tags/tag9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Master" Target="../slideMasters/slideMaster32.xml"/><Relationship Id="rId1" Type="http://schemas.openxmlformats.org/officeDocument/2006/relationships/vmlDrawing" Target="../drawings/vmlDrawing233.v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9.png"/><Relationship Id="rId11" Type="http://schemas.openxmlformats.org/officeDocument/2006/relationships/image" Target="../media/image38.pn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39.jpeg"/><Relationship Id="rId9" Type="http://schemas.openxmlformats.org/officeDocument/2006/relationships/image" Target="../media/image36.png"/></Relationships>
</file>

<file path=ppt/slideLayouts/_rels/slideLayout290.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25.xml"/><Relationship Id="rId7" Type="http://schemas.openxmlformats.org/officeDocument/2006/relationships/tags" Target="../tags/tag929.xml"/><Relationship Id="rId12" Type="http://schemas.openxmlformats.org/officeDocument/2006/relationships/image" Target="../media/image5.png"/><Relationship Id="rId2" Type="http://schemas.openxmlformats.org/officeDocument/2006/relationships/tags" Target="../tags/tag924.xml"/><Relationship Id="rId1" Type="http://schemas.openxmlformats.org/officeDocument/2006/relationships/vmlDrawing" Target="../drawings/vmlDrawing235.vml"/><Relationship Id="rId6" Type="http://schemas.openxmlformats.org/officeDocument/2006/relationships/tags" Target="../tags/tag928.xml"/><Relationship Id="rId11" Type="http://schemas.openxmlformats.org/officeDocument/2006/relationships/image" Target="../media/image4.emf"/><Relationship Id="rId5" Type="http://schemas.openxmlformats.org/officeDocument/2006/relationships/tags" Target="../tags/tag927.xml"/><Relationship Id="rId10" Type="http://schemas.openxmlformats.org/officeDocument/2006/relationships/oleObject" Target="../embeddings/oleObject252.bin"/><Relationship Id="rId4" Type="http://schemas.openxmlformats.org/officeDocument/2006/relationships/tags" Target="../tags/tag926.xml"/><Relationship Id="rId9" Type="http://schemas.openxmlformats.org/officeDocument/2006/relationships/image" Target="../media/image3.jpeg"/></Relationships>
</file>

<file path=ppt/slideLayouts/_rels/slideLayout291.xml.rels><?xml version="1.0" encoding="UTF-8" standalone="yes"?>
<Relationships xmlns="http://schemas.openxmlformats.org/package/2006/relationships"><Relationship Id="rId8" Type="http://schemas.openxmlformats.org/officeDocument/2006/relationships/slideMaster" Target="../slideMasters/slideMaster33.xml"/><Relationship Id="rId3" Type="http://schemas.openxmlformats.org/officeDocument/2006/relationships/tags" Target="../tags/tag931.xml"/><Relationship Id="rId7" Type="http://schemas.openxmlformats.org/officeDocument/2006/relationships/tags" Target="../tags/tag935.xml"/><Relationship Id="rId12" Type="http://schemas.openxmlformats.org/officeDocument/2006/relationships/image" Target="../media/image4.emf"/><Relationship Id="rId2" Type="http://schemas.openxmlformats.org/officeDocument/2006/relationships/tags" Target="../tags/tag930.xml"/><Relationship Id="rId1" Type="http://schemas.openxmlformats.org/officeDocument/2006/relationships/vmlDrawing" Target="../drawings/vmlDrawing236.vml"/><Relationship Id="rId6" Type="http://schemas.openxmlformats.org/officeDocument/2006/relationships/tags" Target="../tags/tag934.xml"/><Relationship Id="rId11" Type="http://schemas.openxmlformats.org/officeDocument/2006/relationships/image" Target="../media/image5.png"/><Relationship Id="rId5" Type="http://schemas.openxmlformats.org/officeDocument/2006/relationships/tags" Target="../tags/tag933.xml"/><Relationship Id="rId10" Type="http://schemas.openxmlformats.org/officeDocument/2006/relationships/oleObject" Target="../embeddings/oleObject253.bin"/><Relationship Id="rId4" Type="http://schemas.openxmlformats.org/officeDocument/2006/relationships/tags" Target="../tags/tag932.xml"/><Relationship Id="rId9" Type="http://schemas.openxmlformats.org/officeDocument/2006/relationships/image" Target="../media/image6.jpeg"/></Relationships>
</file>

<file path=ppt/slideLayouts/_rels/slideLayout292.xml.rels><?xml version="1.0" encoding="UTF-8" standalone="yes"?>
<Relationships xmlns="http://schemas.openxmlformats.org/package/2006/relationships"><Relationship Id="rId3" Type="http://schemas.openxmlformats.org/officeDocument/2006/relationships/tags" Target="../tags/tag937.xml"/><Relationship Id="rId7" Type="http://schemas.openxmlformats.org/officeDocument/2006/relationships/oleObject" Target="../embeddings/oleObject254.bin"/><Relationship Id="rId2" Type="http://schemas.openxmlformats.org/officeDocument/2006/relationships/tags" Target="../tags/tag936.xml"/><Relationship Id="rId1" Type="http://schemas.openxmlformats.org/officeDocument/2006/relationships/vmlDrawing" Target="../drawings/vmlDrawing237.vml"/><Relationship Id="rId6" Type="http://schemas.openxmlformats.org/officeDocument/2006/relationships/image" Target="../media/image7.jpeg"/><Relationship Id="rId5" Type="http://schemas.openxmlformats.org/officeDocument/2006/relationships/slideMaster" Target="../slideMasters/slideMaster33.xml"/><Relationship Id="rId4" Type="http://schemas.openxmlformats.org/officeDocument/2006/relationships/tags" Target="../tags/tag938.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39.xml"/><Relationship Id="rId1" Type="http://schemas.openxmlformats.org/officeDocument/2006/relationships/vmlDrawing" Target="../drawings/vmlDrawing238.vml"/><Relationship Id="rId4" Type="http://schemas.openxmlformats.org/officeDocument/2006/relationships/oleObject" Target="../embeddings/oleObject255.bin"/></Relationships>
</file>

<file path=ppt/slideLayouts/_rels/slideLayout294.xml.rels><?xml version="1.0" encoding="UTF-8" standalone="yes"?>
<Relationships xmlns="http://schemas.openxmlformats.org/package/2006/relationships"><Relationship Id="rId3" Type="http://schemas.openxmlformats.org/officeDocument/2006/relationships/tags" Target="../tags/tag941.xml"/><Relationship Id="rId2" Type="http://schemas.openxmlformats.org/officeDocument/2006/relationships/tags" Target="../tags/tag940.xml"/><Relationship Id="rId1" Type="http://schemas.openxmlformats.org/officeDocument/2006/relationships/vmlDrawing" Target="../drawings/vmlDrawing239.vml"/><Relationship Id="rId6" Type="http://schemas.openxmlformats.org/officeDocument/2006/relationships/oleObject" Target="../embeddings/oleObject256.bin"/><Relationship Id="rId5" Type="http://schemas.openxmlformats.org/officeDocument/2006/relationships/slideMaster" Target="../slideMasters/slideMaster33.xml"/><Relationship Id="rId4" Type="http://schemas.openxmlformats.org/officeDocument/2006/relationships/tags" Target="../tags/tag942.xml"/></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vmlDrawing" Target="../drawings/vmlDrawing240.vml"/><Relationship Id="rId6" Type="http://schemas.openxmlformats.org/officeDocument/2006/relationships/oleObject" Target="../embeddings/oleObject257.bin"/><Relationship Id="rId5" Type="http://schemas.openxmlformats.org/officeDocument/2006/relationships/slideMaster" Target="../slideMasters/slideMaster33.xml"/><Relationship Id="rId4" Type="http://schemas.openxmlformats.org/officeDocument/2006/relationships/tags" Target="../tags/tag945.xml"/></Relationships>
</file>

<file path=ppt/slideLayouts/_rels/slideLayout296.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tags" Target="../tags/tag947.xml"/><Relationship Id="rId7" Type="http://schemas.openxmlformats.org/officeDocument/2006/relationships/slideMaster" Target="../slideMasters/slideMaster33.xml"/><Relationship Id="rId2" Type="http://schemas.openxmlformats.org/officeDocument/2006/relationships/tags" Target="../tags/tag946.xml"/><Relationship Id="rId1" Type="http://schemas.openxmlformats.org/officeDocument/2006/relationships/vmlDrawing" Target="../drawings/vmlDrawing241.v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tags" Target="../tags/tag94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8.xml.rels><?xml version="1.0" encoding="UTF-8" standalone="yes"?>
<Relationships xmlns="http://schemas.openxmlformats.org/package/2006/relationships"><Relationship Id="rId3" Type="http://schemas.openxmlformats.org/officeDocument/2006/relationships/oleObject" Target="../embeddings/oleObject259.bin"/><Relationship Id="rId2" Type="http://schemas.openxmlformats.org/officeDocument/2006/relationships/slideMaster" Target="../slideMasters/slideMaster33.xml"/><Relationship Id="rId1" Type="http://schemas.openxmlformats.org/officeDocument/2006/relationships/vmlDrawing" Target="../drawings/vmlDrawing242.v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9.png"/><Relationship Id="rId11"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image" Target="../media/image41.png"/></Relationships>
</file>

<file path=ppt/slideLayouts/_rels/slideLayout300.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0.xml"/><Relationship Id="rId7" Type="http://schemas.openxmlformats.org/officeDocument/2006/relationships/tags" Target="../tags/tag964.xml"/><Relationship Id="rId12" Type="http://schemas.openxmlformats.org/officeDocument/2006/relationships/image" Target="../media/image5.png"/><Relationship Id="rId2" Type="http://schemas.openxmlformats.org/officeDocument/2006/relationships/tags" Target="../tags/tag959.xml"/><Relationship Id="rId1" Type="http://schemas.openxmlformats.org/officeDocument/2006/relationships/vmlDrawing" Target="../drawings/vmlDrawing244.vml"/><Relationship Id="rId6" Type="http://schemas.openxmlformats.org/officeDocument/2006/relationships/tags" Target="../tags/tag963.xml"/><Relationship Id="rId11" Type="http://schemas.openxmlformats.org/officeDocument/2006/relationships/image" Target="../media/image4.emf"/><Relationship Id="rId5" Type="http://schemas.openxmlformats.org/officeDocument/2006/relationships/tags" Target="../tags/tag962.xml"/><Relationship Id="rId10" Type="http://schemas.openxmlformats.org/officeDocument/2006/relationships/oleObject" Target="../embeddings/oleObject261.bin"/><Relationship Id="rId4" Type="http://schemas.openxmlformats.org/officeDocument/2006/relationships/tags" Target="../tags/tag961.xml"/><Relationship Id="rId9" Type="http://schemas.openxmlformats.org/officeDocument/2006/relationships/image" Target="../media/image3.jpeg"/></Relationships>
</file>

<file path=ppt/slideLayouts/_rels/slideLayout301.xml.rels><?xml version="1.0" encoding="UTF-8" standalone="yes"?>
<Relationships xmlns="http://schemas.openxmlformats.org/package/2006/relationships"><Relationship Id="rId8" Type="http://schemas.openxmlformats.org/officeDocument/2006/relationships/slideMaster" Target="../slideMasters/slideMaster34.xml"/><Relationship Id="rId3" Type="http://schemas.openxmlformats.org/officeDocument/2006/relationships/tags" Target="../tags/tag966.xml"/><Relationship Id="rId7" Type="http://schemas.openxmlformats.org/officeDocument/2006/relationships/tags" Target="../tags/tag970.xml"/><Relationship Id="rId12" Type="http://schemas.openxmlformats.org/officeDocument/2006/relationships/image" Target="../media/image4.emf"/><Relationship Id="rId2" Type="http://schemas.openxmlformats.org/officeDocument/2006/relationships/tags" Target="../tags/tag965.xml"/><Relationship Id="rId1" Type="http://schemas.openxmlformats.org/officeDocument/2006/relationships/vmlDrawing" Target="../drawings/vmlDrawing245.vml"/><Relationship Id="rId6" Type="http://schemas.openxmlformats.org/officeDocument/2006/relationships/tags" Target="../tags/tag969.xml"/><Relationship Id="rId11" Type="http://schemas.openxmlformats.org/officeDocument/2006/relationships/image" Target="../media/image5.png"/><Relationship Id="rId5" Type="http://schemas.openxmlformats.org/officeDocument/2006/relationships/tags" Target="../tags/tag968.xml"/><Relationship Id="rId10" Type="http://schemas.openxmlformats.org/officeDocument/2006/relationships/oleObject" Target="../embeddings/oleObject262.bin"/><Relationship Id="rId4" Type="http://schemas.openxmlformats.org/officeDocument/2006/relationships/tags" Target="../tags/tag967.xml"/><Relationship Id="rId9" Type="http://schemas.openxmlformats.org/officeDocument/2006/relationships/image" Target="../media/image6.jpeg"/></Relationships>
</file>

<file path=ppt/slideLayouts/_rels/slideLayout302.xml.rels><?xml version="1.0" encoding="UTF-8" standalone="yes"?>
<Relationships xmlns="http://schemas.openxmlformats.org/package/2006/relationships"><Relationship Id="rId3" Type="http://schemas.openxmlformats.org/officeDocument/2006/relationships/tags" Target="../tags/tag972.xml"/><Relationship Id="rId7" Type="http://schemas.openxmlformats.org/officeDocument/2006/relationships/oleObject" Target="../embeddings/oleObject263.bin"/><Relationship Id="rId2" Type="http://schemas.openxmlformats.org/officeDocument/2006/relationships/tags" Target="../tags/tag971.xml"/><Relationship Id="rId1" Type="http://schemas.openxmlformats.org/officeDocument/2006/relationships/vmlDrawing" Target="../drawings/vmlDrawing246.vml"/><Relationship Id="rId6" Type="http://schemas.openxmlformats.org/officeDocument/2006/relationships/image" Target="../media/image7.jpeg"/><Relationship Id="rId5" Type="http://schemas.openxmlformats.org/officeDocument/2006/relationships/slideMaster" Target="../slideMasters/slideMaster34.xml"/><Relationship Id="rId4" Type="http://schemas.openxmlformats.org/officeDocument/2006/relationships/tags" Target="../tags/tag973.xml"/></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74.xml"/><Relationship Id="rId1" Type="http://schemas.openxmlformats.org/officeDocument/2006/relationships/vmlDrawing" Target="../drawings/vmlDrawing247.vml"/><Relationship Id="rId4" Type="http://schemas.openxmlformats.org/officeDocument/2006/relationships/oleObject" Target="../embeddings/oleObject264.bin"/></Relationships>
</file>

<file path=ppt/slideLayouts/_rels/slideLayout304.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vmlDrawing" Target="../drawings/vmlDrawing248.vml"/><Relationship Id="rId6" Type="http://schemas.openxmlformats.org/officeDocument/2006/relationships/oleObject" Target="../embeddings/oleObject265.bin"/><Relationship Id="rId5" Type="http://schemas.openxmlformats.org/officeDocument/2006/relationships/slideMaster" Target="../slideMasters/slideMaster34.xml"/><Relationship Id="rId4" Type="http://schemas.openxmlformats.org/officeDocument/2006/relationships/tags" Target="../tags/tag977.xml"/></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vmlDrawing" Target="../drawings/vmlDrawing249.vml"/><Relationship Id="rId6" Type="http://schemas.openxmlformats.org/officeDocument/2006/relationships/oleObject" Target="../embeddings/oleObject266.bin"/><Relationship Id="rId5" Type="http://schemas.openxmlformats.org/officeDocument/2006/relationships/slideMaster" Target="../slideMasters/slideMaster34.xml"/><Relationship Id="rId4" Type="http://schemas.openxmlformats.org/officeDocument/2006/relationships/tags" Target="../tags/tag980.xml"/></Relationships>
</file>

<file path=ppt/slideLayouts/_rels/slideLayout306.xml.rels><?xml version="1.0" encoding="UTF-8" standalone="yes"?>
<Relationships xmlns="http://schemas.openxmlformats.org/package/2006/relationships"><Relationship Id="rId8" Type="http://schemas.openxmlformats.org/officeDocument/2006/relationships/oleObject" Target="../embeddings/oleObject267.bin"/><Relationship Id="rId3" Type="http://schemas.openxmlformats.org/officeDocument/2006/relationships/tags" Target="../tags/tag982.xml"/><Relationship Id="rId7" Type="http://schemas.openxmlformats.org/officeDocument/2006/relationships/slideMaster" Target="../slideMasters/slideMaster34.xml"/><Relationship Id="rId2" Type="http://schemas.openxmlformats.org/officeDocument/2006/relationships/tags" Target="../tags/tag981.xml"/><Relationship Id="rId1" Type="http://schemas.openxmlformats.org/officeDocument/2006/relationships/vmlDrawing" Target="../drawings/vmlDrawing250.v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8.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Master" Target="../slideMasters/slideMaster34.xml"/><Relationship Id="rId1" Type="http://schemas.openxmlformats.org/officeDocument/2006/relationships/vmlDrawing" Target="../drawings/vmlDrawing251.v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995.xml"/><Relationship Id="rId7" Type="http://schemas.openxmlformats.org/officeDocument/2006/relationships/tags" Target="../tags/tag999.xml"/><Relationship Id="rId12" Type="http://schemas.openxmlformats.org/officeDocument/2006/relationships/image" Target="../media/image5.png"/><Relationship Id="rId2" Type="http://schemas.openxmlformats.org/officeDocument/2006/relationships/tags" Target="../tags/tag994.xml"/><Relationship Id="rId1" Type="http://schemas.openxmlformats.org/officeDocument/2006/relationships/vmlDrawing" Target="../drawings/vmlDrawing253.vml"/><Relationship Id="rId6" Type="http://schemas.openxmlformats.org/officeDocument/2006/relationships/tags" Target="../tags/tag998.xml"/><Relationship Id="rId11" Type="http://schemas.openxmlformats.org/officeDocument/2006/relationships/image" Target="../media/image4.emf"/><Relationship Id="rId5" Type="http://schemas.openxmlformats.org/officeDocument/2006/relationships/tags" Target="../tags/tag997.xml"/><Relationship Id="rId10" Type="http://schemas.openxmlformats.org/officeDocument/2006/relationships/oleObject" Target="../embeddings/oleObject270.bin"/><Relationship Id="rId4" Type="http://schemas.openxmlformats.org/officeDocument/2006/relationships/tags" Target="../tags/tag996.xml"/><Relationship Id="rId9" Type="http://schemas.openxmlformats.org/officeDocument/2006/relationships/image" Target="../media/image3.jpeg"/></Relationships>
</file>

<file path=ppt/slideLayouts/_rels/slideLayout311.xml.rels><?xml version="1.0" encoding="UTF-8" standalone="yes"?>
<Relationships xmlns="http://schemas.openxmlformats.org/package/2006/relationships"><Relationship Id="rId8" Type="http://schemas.openxmlformats.org/officeDocument/2006/relationships/slideMaster" Target="../slideMasters/slideMaster35.xml"/><Relationship Id="rId3" Type="http://schemas.openxmlformats.org/officeDocument/2006/relationships/tags" Target="../tags/tag1001.xml"/><Relationship Id="rId7" Type="http://schemas.openxmlformats.org/officeDocument/2006/relationships/tags" Target="../tags/tag1005.xml"/><Relationship Id="rId12" Type="http://schemas.openxmlformats.org/officeDocument/2006/relationships/image" Target="../media/image4.emf"/><Relationship Id="rId2" Type="http://schemas.openxmlformats.org/officeDocument/2006/relationships/tags" Target="../tags/tag1000.xml"/><Relationship Id="rId1" Type="http://schemas.openxmlformats.org/officeDocument/2006/relationships/vmlDrawing" Target="../drawings/vmlDrawing254.vml"/><Relationship Id="rId6" Type="http://schemas.openxmlformats.org/officeDocument/2006/relationships/tags" Target="../tags/tag1004.xml"/><Relationship Id="rId11" Type="http://schemas.openxmlformats.org/officeDocument/2006/relationships/image" Target="../media/image5.png"/><Relationship Id="rId5" Type="http://schemas.openxmlformats.org/officeDocument/2006/relationships/tags" Target="../tags/tag1003.xml"/><Relationship Id="rId10" Type="http://schemas.openxmlformats.org/officeDocument/2006/relationships/oleObject" Target="../embeddings/oleObject271.bin"/><Relationship Id="rId4" Type="http://schemas.openxmlformats.org/officeDocument/2006/relationships/tags" Target="../tags/tag1002.xml"/><Relationship Id="rId9" Type="http://schemas.openxmlformats.org/officeDocument/2006/relationships/image" Target="../media/image6.jpeg"/></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1007.xml"/><Relationship Id="rId7" Type="http://schemas.openxmlformats.org/officeDocument/2006/relationships/oleObject" Target="../embeddings/oleObject272.bin"/><Relationship Id="rId2" Type="http://schemas.openxmlformats.org/officeDocument/2006/relationships/tags" Target="../tags/tag1006.xml"/><Relationship Id="rId1" Type="http://schemas.openxmlformats.org/officeDocument/2006/relationships/vmlDrawing" Target="../drawings/vmlDrawing255.vml"/><Relationship Id="rId6" Type="http://schemas.openxmlformats.org/officeDocument/2006/relationships/image" Target="../media/image7.jpeg"/><Relationship Id="rId5" Type="http://schemas.openxmlformats.org/officeDocument/2006/relationships/slideMaster" Target="../slideMasters/slideMaster35.xml"/><Relationship Id="rId4" Type="http://schemas.openxmlformats.org/officeDocument/2006/relationships/tags" Target="../tags/tag1008.xml"/></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009.xml"/><Relationship Id="rId1" Type="http://schemas.openxmlformats.org/officeDocument/2006/relationships/vmlDrawing" Target="../drawings/vmlDrawing256.vml"/><Relationship Id="rId4" Type="http://schemas.openxmlformats.org/officeDocument/2006/relationships/oleObject" Target="../embeddings/oleObject273.bin"/></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vmlDrawing" Target="../drawings/vmlDrawing257.vml"/><Relationship Id="rId6" Type="http://schemas.openxmlformats.org/officeDocument/2006/relationships/oleObject" Target="../embeddings/oleObject274.bin"/><Relationship Id="rId5" Type="http://schemas.openxmlformats.org/officeDocument/2006/relationships/slideMaster" Target="../slideMasters/slideMaster35.xml"/><Relationship Id="rId4" Type="http://schemas.openxmlformats.org/officeDocument/2006/relationships/tags" Target="../tags/tag1012.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vmlDrawing" Target="../drawings/vmlDrawing258.vml"/><Relationship Id="rId6" Type="http://schemas.openxmlformats.org/officeDocument/2006/relationships/oleObject" Target="../embeddings/oleObject275.bin"/><Relationship Id="rId5" Type="http://schemas.openxmlformats.org/officeDocument/2006/relationships/slideMaster" Target="../slideMasters/slideMaster35.xml"/><Relationship Id="rId4" Type="http://schemas.openxmlformats.org/officeDocument/2006/relationships/tags" Target="../tags/tag1015.xml"/></Relationships>
</file>

<file path=ppt/slideLayouts/_rels/slideLayout316.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tags" Target="../tags/tag1017.xml"/><Relationship Id="rId7" Type="http://schemas.openxmlformats.org/officeDocument/2006/relationships/slideMaster" Target="../slideMasters/slideMaster35.xml"/><Relationship Id="rId2" Type="http://schemas.openxmlformats.org/officeDocument/2006/relationships/tags" Target="../tags/tag1016.xml"/><Relationship Id="rId1" Type="http://schemas.openxmlformats.org/officeDocument/2006/relationships/vmlDrawing" Target="../drawings/vmlDrawing259.vml"/><Relationship Id="rId6" Type="http://schemas.openxmlformats.org/officeDocument/2006/relationships/tags" Target="../tags/tag1020.xml"/><Relationship Id="rId5" Type="http://schemas.openxmlformats.org/officeDocument/2006/relationships/tags" Target="../tags/tag1019.xml"/><Relationship Id="rId4" Type="http://schemas.openxmlformats.org/officeDocument/2006/relationships/tags" Target="../tags/tag10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8.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Master" Target="../slideMasters/slideMaster35.xml"/><Relationship Id="rId1" Type="http://schemas.openxmlformats.org/officeDocument/2006/relationships/vmlDrawing" Target="../drawings/vmlDrawing260.v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5.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4.jpeg"/><Relationship Id="rId5" Type="http://schemas.openxmlformats.org/officeDocument/2006/relationships/tags" Target="../tags/tag70.xml"/><Relationship Id="rId10" Type="http://schemas.openxmlformats.org/officeDocument/2006/relationships/image" Target="../media/image4.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36.xml"/><Relationship Id="rId7" Type="http://schemas.openxmlformats.org/officeDocument/2006/relationships/image" Target="../media/image19.png"/><Relationship Id="rId2" Type="http://schemas.openxmlformats.org/officeDocument/2006/relationships/tags" Target="../tags/tag1029.xml"/><Relationship Id="rId1" Type="http://schemas.openxmlformats.org/officeDocument/2006/relationships/tags" Target="../tags/tag1028.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6.xml"/><Relationship Id="rId4" Type="http://schemas.openxmlformats.org/officeDocument/2006/relationships/image" Target="../media/image51.png"/></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0.xml"/><Relationship Id="rId1" Type="http://schemas.openxmlformats.org/officeDocument/2006/relationships/vmlDrawing" Target="../drawings/vmlDrawing262.vml"/><Relationship Id="rId6" Type="http://schemas.openxmlformats.org/officeDocument/2006/relationships/oleObject" Target="../embeddings/oleObject280.bin"/><Relationship Id="rId5" Type="http://schemas.openxmlformats.org/officeDocument/2006/relationships/oleObject" Target="../embeddings/oleObject279.bin"/><Relationship Id="rId4" Type="http://schemas.openxmlformats.org/officeDocument/2006/relationships/image" Target="../media/image57.jpeg"/></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1.xml"/><Relationship Id="rId1" Type="http://schemas.openxmlformats.org/officeDocument/2006/relationships/vmlDrawing" Target="../drawings/vmlDrawing263.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image" Target="../media/image58.jpeg"/></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032.xml"/><Relationship Id="rId1" Type="http://schemas.openxmlformats.org/officeDocument/2006/relationships/vmlDrawing" Target="../drawings/vmlDrawing264.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59.jpeg"/></Relationships>
</file>

<file path=ppt/slideLayouts/_rels/slideLayout326.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2.xml"/><Relationship Id="rId7" Type="http://schemas.openxmlformats.org/officeDocument/2006/relationships/tags" Target="../tags/tag1046.xml"/><Relationship Id="rId12" Type="http://schemas.openxmlformats.org/officeDocument/2006/relationships/image" Target="../media/image5.png"/><Relationship Id="rId2" Type="http://schemas.openxmlformats.org/officeDocument/2006/relationships/tags" Target="../tags/tag1041.xml"/><Relationship Id="rId1" Type="http://schemas.openxmlformats.org/officeDocument/2006/relationships/vmlDrawing" Target="../drawings/vmlDrawing266.vml"/><Relationship Id="rId6" Type="http://schemas.openxmlformats.org/officeDocument/2006/relationships/tags" Target="../tags/tag1045.xml"/><Relationship Id="rId11" Type="http://schemas.openxmlformats.org/officeDocument/2006/relationships/image" Target="../media/image4.emf"/><Relationship Id="rId5" Type="http://schemas.openxmlformats.org/officeDocument/2006/relationships/tags" Target="../tags/tag1044.xml"/><Relationship Id="rId10" Type="http://schemas.openxmlformats.org/officeDocument/2006/relationships/oleObject" Target="../embeddings/oleObject286.bin"/><Relationship Id="rId4" Type="http://schemas.openxmlformats.org/officeDocument/2006/relationships/tags" Target="../tags/tag1043.xml"/><Relationship Id="rId9" Type="http://schemas.openxmlformats.org/officeDocument/2006/relationships/image" Target="../media/image3.jpeg"/></Relationships>
</file>

<file path=ppt/slideLayouts/_rels/slideLayout327.xml.rels><?xml version="1.0" encoding="UTF-8" standalone="yes"?>
<Relationships xmlns="http://schemas.openxmlformats.org/package/2006/relationships"><Relationship Id="rId8" Type="http://schemas.openxmlformats.org/officeDocument/2006/relationships/slideMaster" Target="../slideMasters/slideMaster37.xml"/><Relationship Id="rId3" Type="http://schemas.openxmlformats.org/officeDocument/2006/relationships/tags" Target="../tags/tag1048.xml"/><Relationship Id="rId7" Type="http://schemas.openxmlformats.org/officeDocument/2006/relationships/tags" Target="../tags/tag1052.xml"/><Relationship Id="rId12" Type="http://schemas.openxmlformats.org/officeDocument/2006/relationships/image" Target="../media/image4.emf"/><Relationship Id="rId2" Type="http://schemas.openxmlformats.org/officeDocument/2006/relationships/tags" Target="../tags/tag1047.xml"/><Relationship Id="rId1" Type="http://schemas.openxmlformats.org/officeDocument/2006/relationships/vmlDrawing" Target="../drawings/vmlDrawing267.vml"/><Relationship Id="rId6" Type="http://schemas.openxmlformats.org/officeDocument/2006/relationships/tags" Target="../tags/tag1051.xml"/><Relationship Id="rId11" Type="http://schemas.openxmlformats.org/officeDocument/2006/relationships/image" Target="../media/image5.png"/><Relationship Id="rId5" Type="http://schemas.openxmlformats.org/officeDocument/2006/relationships/tags" Target="../tags/tag1050.xml"/><Relationship Id="rId10" Type="http://schemas.openxmlformats.org/officeDocument/2006/relationships/oleObject" Target="../embeddings/oleObject287.bin"/><Relationship Id="rId4" Type="http://schemas.openxmlformats.org/officeDocument/2006/relationships/tags" Target="../tags/tag1049.xml"/><Relationship Id="rId9" Type="http://schemas.openxmlformats.org/officeDocument/2006/relationships/image" Target="../media/image6.jpeg"/></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1054.xml"/><Relationship Id="rId7" Type="http://schemas.openxmlformats.org/officeDocument/2006/relationships/oleObject" Target="../embeddings/oleObject288.bin"/><Relationship Id="rId2" Type="http://schemas.openxmlformats.org/officeDocument/2006/relationships/tags" Target="../tags/tag1053.xml"/><Relationship Id="rId1" Type="http://schemas.openxmlformats.org/officeDocument/2006/relationships/vmlDrawing" Target="../drawings/vmlDrawing268.vml"/><Relationship Id="rId6" Type="http://schemas.openxmlformats.org/officeDocument/2006/relationships/image" Target="../media/image7.jpeg"/><Relationship Id="rId5" Type="http://schemas.openxmlformats.org/officeDocument/2006/relationships/slideMaster" Target="../slideMasters/slideMaster37.xml"/><Relationship Id="rId4" Type="http://schemas.openxmlformats.org/officeDocument/2006/relationships/tags" Target="../tags/tag1055.xml"/></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056.xml"/><Relationship Id="rId1" Type="http://schemas.openxmlformats.org/officeDocument/2006/relationships/vmlDrawing" Target="../drawings/vmlDrawing269.vml"/><Relationship Id="rId4" Type="http://schemas.openxmlformats.org/officeDocument/2006/relationships/oleObject" Target="../embeddings/oleObject289.bin"/></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5.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4.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6.jpeg"/></Relationships>
</file>

<file path=ppt/slideLayouts/_rels/slideLayout330.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vmlDrawing" Target="../drawings/vmlDrawing270.vml"/><Relationship Id="rId6" Type="http://schemas.openxmlformats.org/officeDocument/2006/relationships/oleObject" Target="../embeddings/oleObject290.bin"/><Relationship Id="rId5" Type="http://schemas.openxmlformats.org/officeDocument/2006/relationships/slideMaster" Target="../slideMasters/slideMaster37.xml"/><Relationship Id="rId4" Type="http://schemas.openxmlformats.org/officeDocument/2006/relationships/tags" Target="../tags/tag1059.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vmlDrawing" Target="../drawings/vmlDrawing271.vml"/><Relationship Id="rId6" Type="http://schemas.openxmlformats.org/officeDocument/2006/relationships/oleObject" Target="../embeddings/oleObject291.bin"/><Relationship Id="rId5" Type="http://schemas.openxmlformats.org/officeDocument/2006/relationships/slideMaster" Target="../slideMasters/slideMaster37.xml"/><Relationship Id="rId4" Type="http://schemas.openxmlformats.org/officeDocument/2006/relationships/tags" Target="../tags/tag1062.xml"/></Relationships>
</file>

<file path=ppt/slideLayouts/_rels/slideLayout332.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tags" Target="../tags/tag1064.xml"/><Relationship Id="rId7" Type="http://schemas.openxmlformats.org/officeDocument/2006/relationships/slideMaster" Target="../slideMasters/slideMaster37.xml"/><Relationship Id="rId2" Type="http://schemas.openxmlformats.org/officeDocument/2006/relationships/tags" Target="../tags/tag1063.xml"/><Relationship Id="rId1" Type="http://schemas.openxmlformats.org/officeDocument/2006/relationships/vmlDrawing" Target="../drawings/vmlDrawing272.v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Master" Target="../slideMasters/slideMaster37.xml"/><Relationship Id="rId1" Type="http://schemas.openxmlformats.org/officeDocument/2006/relationships/vmlDrawing" Target="../drawings/vmlDrawing273.v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6.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77.xml"/><Relationship Id="rId7" Type="http://schemas.openxmlformats.org/officeDocument/2006/relationships/tags" Target="../tags/tag1081.xml"/><Relationship Id="rId12" Type="http://schemas.openxmlformats.org/officeDocument/2006/relationships/image" Target="../media/image5.png"/><Relationship Id="rId2" Type="http://schemas.openxmlformats.org/officeDocument/2006/relationships/tags" Target="../tags/tag1076.xml"/><Relationship Id="rId1" Type="http://schemas.openxmlformats.org/officeDocument/2006/relationships/vmlDrawing" Target="../drawings/vmlDrawing275.vml"/><Relationship Id="rId6" Type="http://schemas.openxmlformats.org/officeDocument/2006/relationships/tags" Target="../tags/tag1080.xml"/><Relationship Id="rId11" Type="http://schemas.openxmlformats.org/officeDocument/2006/relationships/image" Target="../media/image4.emf"/><Relationship Id="rId5" Type="http://schemas.openxmlformats.org/officeDocument/2006/relationships/tags" Target="../tags/tag1079.xml"/><Relationship Id="rId10" Type="http://schemas.openxmlformats.org/officeDocument/2006/relationships/oleObject" Target="../embeddings/oleObject295.bin"/><Relationship Id="rId4" Type="http://schemas.openxmlformats.org/officeDocument/2006/relationships/tags" Target="../tags/tag1078.xml"/><Relationship Id="rId9" Type="http://schemas.openxmlformats.org/officeDocument/2006/relationships/image" Target="../media/image3.jpeg"/></Relationships>
</file>

<file path=ppt/slideLayouts/_rels/slideLayout337.xml.rels><?xml version="1.0" encoding="UTF-8" standalone="yes"?>
<Relationships xmlns="http://schemas.openxmlformats.org/package/2006/relationships"><Relationship Id="rId8" Type="http://schemas.openxmlformats.org/officeDocument/2006/relationships/slideMaster" Target="../slideMasters/slideMaster38.xml"/><Relationship Id="rId3" Type="http://schemas.openxmlformats.org/officeDocument/2006/relationships/tags" Target="../tags/tag1083.xml"/><Relationship Id="rId7" Type="http://schemas.openxmlformats.org/officeDocument/2006/relationships/tags" Target="../tags/tag1087.xml"/><Relationship Id="rId12" Type="http://schemas.openxmlformats.org/officeDocument/2006/relationships/image" Target="../media/image4.emf"/><Relationship Id="rId2" Type="http://schemas.openxmlformats.org/officeDocument/2006/relationships/tags" Target="../tags/tag1082.xml"/><Relationship Id="rId1" Type="http://schemas.openxmlformats.org/officeDocument/2006/relationships/vmlDrawing" Target="../drawings/vmlDrawing276.vml"/><Relationship Id="rId6" Type="http://schemas.openxmlformats.org/officeDocument/2006/relationships/tags" Target="../tags/tag1086.xml"/><Relationship Id="rId11" Type="http://schemas.openxmlformats.org/officeDocument/2006/relationships/image" Target="../media/image5.png"/><Relationship Id="rId5" Type="http://schemas.openxmlformats.org/officeDocument/2006/relationships/tags" Target="../tags/tag1085.xml"/><Relationship Id="rId10" Type="http://schemas.openxmlformats.org/officeDocument/2006/relationships/oleObject" Target="../embeddings/oleObject296.bin"/><Relationship Id="rId4" Type="http://schemas.openxmlformats.org/officeDocument/2006/relationships/tags" Target="../tags/tag1084.xml"/><Relationship Id="rId9" Type="http://schemas.openxmlformats.org/officeDocument/2006/relationships/image" Target="../media/image6.jpeg"/></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1089.xml"/><Relationship Id="rId7" Type="http://schemas.openxmlformats.org/officeDocument/2006/relationships/oleObject" Target="../embeddings/oleObject297.bin"/><Relationship Id="rId2" Type="http://schemas.openxmlformats.org/officeDocument/2006/relationships/tags" Target="../tags/tag1088.xml"/><Relationship Id="rId1" Type="http://schemas.openxmlformats.org/officeDocument/2006/relationships/vmlDrawing" Target="../drawings/vmlDrawing277.vml"/><Relationship Id="rId6" Type="http://schemas.openxmlformats.org/officeDocument/2006/relationships/image" Target="../media/image7.jpeg"/><Relationship Id="rId5" Type="http://schemas.openxmlformats.org/officeDocument/2006/relationships/slideMaster" Target="../slideMasters/slideMaster38.xml"/><Relationship Id="rId4" Type="http://schemas.openxmlformats.org/officeDocument/2006/relationships/tags" Target="../tags/tag1090.xml"/></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091.xml"/><Relationship Id="rId1" Type="http://schemas.openxmlformats.org/officeDocument/2006/relationships/vmlDrawing" Target="../drawings/vmlDrawing278.vml"/><Relationship Id="rId4" Type="http://schemas.openxmlformats.org/officeDocument/2006/relationships/oleObject" Target="../embeddings/oleObject298.bin"/></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5.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6.jpeg"/></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vmlDrawing" Target="../drawings/vmlDrawing279.vml"/><Relationship Id="rId6" Type="http://schemas.openxmlformats.org/officeDocument/2006/relationships/oleObject" Target="../embeddings/oleObject299.bin"/><Relationship Id="rId5" Type="http://schemas.openxmlformats.org/officeDocument/2006/relationships/slideMaster" Target="../slideMasters/slideMaster38.xml"/><Relationship Id="rId4" Type="http://schemas.openxmlformats.org/officeDocument/2006/relationships/tags" Target="../tags/tag1094.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vmlDrawing" Target="../drawings/vmlDrawing280.vml"/><Relationship Id="rId6" Type="http://schemas.openxmlformats.org/officeDocument/2006/relationships/oleObject" Target="../embeddings/oleObject300.bin"/><Relationship Id="rId5" Type="http://schemas.openxmlformats.org/officeDocument/2006/relationships/slideMaster" Target="../slideMasters/slideMaster38.xml"/><Relationship Id="rId4" Type="http://schemas.openxmlformats.org/officeDocument/2006/relationships/tags" Target="../tags/tag1097.xml"/></Relationships>
</file>

<file path=ppt/slideLayouts/_rels/slideLayout342.xml.rels><?xml version="1.0" encoding="UTF-8" standalone="yes"?>
<Relationships xmlns="http://schemas.openxmlformats.org/package/2006/relationships"><Relationship Id="rId8" Type="http://schemas.openxmlformats.org/officeDocument/2006/relationships/oleObject" Target="../embeddings/oleObject301.bin"/><Relationship Id="rId3" Type="http://schemas.openxmlformats.org/officeDocument/2006/relationships/tags" Target="../tags/tag1099.xml"/><Relationship Id="rId7" Type="http://schemas.openxmlformats.org/officeDocument/2006/relationships/slideMaster" Target="../slideMasters/slideMaster38.xml"/><Relationship Id="rId2" Type="http://schemas.openxmlformats.org/officeDocument/2006/relationships/tags" Target="../tags/tag1098.xml"/><Relationship Id="rId1" Type="http://schemas.openxmlformats.org/officeDocument/2006/relationships/vmlDrawing" Target="../drawings/vmlDrawing281.vml"/><Relationship Id="rId6" Type="http://schemas.openxmlformats.org/officeDocument/2006/relationships/tags" Target="../tags/tag1102.xml"/><Relationship Id="rId5" Type="http://schemas.openxmlformats.org/officeDocument/2006/relationships/tags" Target="../tags/tag1101.xml"/><Relationship Id="rId4" Type="http://schemas.openxmlformats.org/officeDocument/2006/relationships/tags" Target="../tags/tag110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4.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Master" Target="../slideMasters/slideMaster38.xml"/><Relationship Id="rId1" Type="http://schemas.openxmlformats.org/officeDocument/2006/relationships/vmlDrawing" Target="../drawings/vmlDrawing282.v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6.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2.xml"/><Relationship Id="rId7" Type="http://schemas.openxmlformats.org/officeDocument/2006/relationships/tags" Target="../tags/tag1116.xml"/><Relationship Id="rId12" Type="http://schemas.openxmlformats.org/officeDocument/2006/relationships/image" Target="../media/image5.png"/><Relationship Id="rId2" Type="http://schemas.openxmlformats.org/officeDocument/2006/relationships/tags" Target="../tags/tag1111.xml"/><Relationship Id="rId1" Type="http://schemas.openxmlformats.org/officeDocument/2006/relationships/vmlDrawing" Target="../drawings/vmlDrawing284.vml"/><Relationship Id="rId6" Type="http://schemas.openxmlformats.org/officeDocument/2006/relationships/tags" Target="../tags/tag1115.xml"/><Relationship Id="rId11" Type="http://schemas.openxmlformats.org/officeDocument/2006/relationships/image" Target="../media/image4.emf"/><Relationship Id="rId5" Type="http://schemas.openxmlformats.org/officeDocument/2006/relationships/tags" Target="../tags/tag1114.xml"/><Relationship Id="rId10" Type="http://schemas.openxmlformats.org/officeDocument/2006/relationships/oleObject" Target="../embeddings/oleObject304.bin"/><Relationship Id="rId4" Type="http://schemas.openxmlformats.org/officeDocument/2006/relationships/tags" Target="../tags/tag1113.xml"/><Relationship Id="rId9" Type="http://schemas.openxmlformats.org/officeDocument/2006/relationships/image" Target="../media/image3.jpeg"/></Relationships>
</file>

<file path=ppt/slideLayouts/_rels/slideLayout347.xml.rels><?xml version="1.0" encoding="UTF-8" standalone="yes"?>
<Relationships xmlns="http://schemas.openxmlformats.org/package/2006/relationships"><Relationship Id="rId8" Type="http://schemas.openxmlformats.org/officeDocument/2006/relationships/slideMaster" Target="../slideMasters/slideMaster39.xml"/><Relationship Id="rId3" Type="http://schemas.openxmlformats.org/officeDocument/2006/relationships/tags" Target="../tags/tag1118.xml"/><Relationship Id="rId7" Type="http://schemas.openxmlformats.org/officeDocument/2006/relationships/tags" Target="../tags/tag1122.xml"/><Relationship Id="rId12" Type="http://schemas.openxmlformats.org/officeDocument/2006/relationships/image" Target="../media/image4.emf"/><Relationship Id="rId2" Type="http://schemas.openxmlformats.org/officeDocument/2006/relationships/tags" Target="../tags/tag1117.xml"/><Relationship Id="rId1" Type="http://schemas.openxmlformats.org/officeDocument/2006/relationships/vmlDrawing" Target="../drawings/vmlDrawing285.vml"/><Relationship Id="rId6" Type="http://schemas.openxmlformats.org/officeDocument/2006/relationships/tags" Target="../tags/tag1121.xml"/><Relationship Id="rId11" Type="http://schemas.openxmlformats.org/officeDocument/2006/relationships/image" Target="../media/image5.png"/><Relationship Id="rId5" Type="http://schemas.openxmlformats.org/officeDocument/2006/relationships/tags" Target="../tags/tag1120.xml"/><Relationship Id="rId10" Type="http://schemas.openxmlformats.org/officeDocument/2006/relationships/oleObject" Target="../embeddings/oleObject305.bin"/><Relationship Id="rId4" Type="http://schemas.openxmlformats.org/officeDocument/2006/relationships/tags" Target="../tags/tag1119.xml"/><Relationship Id="rId9" Type="http://schemas.openxmlformats.org/officeDocument/2006/relationships/image" Target="../media/image6.jpeg"/></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1124.xml"/><Relationship Id="rId7" Type="http://schemas.openxmlformats.org/officeDocument/2006/relationships/oleObject" Target="../embeddings/oleObject306.bin"/><Relationship Id="rId2" Type="http://schemas.openxmlformats.org/officeDocument/2006/relationships/tags" Target="../tags/tag1123.xml"/><Relationship Id="rId1" Type="http://schemas.openxmlformats.org/officeDocument/2006/relationships/vmlDrawing" Target="../drawings/vmlDrawing286.vml"/><Relationship Id="rId6" Type="http://schemas.openxmlformats.org/officeDocument/2006/relationships/image" Target="../media/image7.jpeg"/><Relationship Id="rId5" Type="http://schemas.openxmlformats.org/officeDocument/2006/relationships/slideMaster" Target="../slideMasters/slideMaster39.xml"/><Relationship Id="rId4" Type="http://schemas.openxmlformats.org/officeDocument/2006/relationships/tags" Target="../tags/tag1125.xml"/></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126.xml"/><Relationship Id="rId1" Type="http://schemas.openxmlformats.org/officeDocument/2006/relationships/vmlDrawing" Target="../drawings/vmlDrawing287.vml"/><Relationship Id="rId4" Type="http://schemas.openxmlformats.org/officeDocument/2006/relationships/oleObject" Target="../embeddings/oleObject307.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vmlDrawing" Target="../drawings/vmlDrawing288.vml"/><Relationship Id="rId6" Type="http://schemas.openxmlformats.org/officeDocument/2006/relationships/oleObject" Target="../embeddings/oleObject308.bin"/><Relationship Id="rId5" Type="http://schemas.openxmlformats.org/officeDocument/2006/relationships/slideMaster" Target="../slideMasters/slideMaster39.xml"/><Relationship Id="rId4" Type="http://schemas.openxmlformats.org/officeDocument/2006/relationships/tags" Target="../tags/tag1129.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vmlDrawing" Target="../drawings/vmlDrawing289.vml"/><Relationship Id="rId6" Type="http://schemas.openxmlformats.org/officeDocument/2006/relationships/oleObject" Target="../embeddings/oleObject309.bin"/><Relationship Id="rId5" Type="http://schemas.openxmlformats.org/officeDocument/2006/relationships/slideMaster" Target="../slideMasters/slideMaster39.xml"/><Relationship Id="rId4" Type="http://schemas.openxmlformats.org/officeDocument/2006/relationships/tags" Target="../tags/tag1132.xml"/></Relationships>
</file>

<file path=ppt/slideLayouts/_rels/slideLayout352.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tags" Target="../tags/tag1134.xml"/><Relationship Id="rId7" Type="http://schemas.openxmlformats.org/officeDocument/2006/relationships/slideMaster" Target="../slideMasters/slideMaster39.xml"/><Relationship Id="rId2" Type="http://schemas.openxmlformats.org/officeDocument/2006/relationships/tags" Target="../tags/tag1133.xml"/><Relationship Id="rId1" Type="http://schemas.openxmlformats.org/officeDocument/2006/relationships/vmlDrawing" Target="../drawings/vmlDrawing290.vml"/><Relationship Id="rId6" Type="http://schemas.openxmlformats.org/officeDocument/2006/relationships/tags" Target="../tags/tag1137.xml"/><Relationship Id="rId5" Type="http://schemas.openxmlformats.org/officeDocument/2006/relationships/tags" Target="../tags/tag1136.xml"/><Relationship Id="rId4" Type="http://schemas.openxmlformats.org/officeDocument/2006/relationships/tags" Target="../tags/tag11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4.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Master" Target="../slideMasters/slideMaster39.xml"/><Relationship Id="rId1" Type="http://schemas.openxmlformats.org/officeDocument/2006/relationships/vmlDrawing" Target="../drawings/vmlDrawing291.v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6.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47.xml"/><Relationship Id="rId7" Type="http://schemas.openxmlformats.org/officeDocument/2006/relationships/tags" Target="../tags/tag1151.xml"/><Relationship Id="rId12" Type="http://schemas.openxmlformats.org/officeDocument/2006/relationships/image" Target="../media/image5.png"/><Relationship Id="rId2" Type="http://schemas.openxmlformats.org/officeDocument/2006/relationships/tags" Target="../tags/tag1146.xml"/><Relationship Id="rId1" Type="http://schemas.openxmlformats.org/officeDocument/2006/relationships/vmlDrawing" Target="../drawings/vmlDrawing293.vml"/><Relationship Id="rId6" Type="http://schemas.openxmlformats.org/officeDocument/2006/relationships/tags" Target="../tags/tag1150.xml"/><Relationship Id="rId11" Type="http://schemas.openxmlformats.org/officeDocument/2006/relationships/image" Target="../media/image4.emf"/><Relationship Id="rId5" Type="http://schemas.openxmlformats.org/officeDocument/2006/relationships/tags" Target="../tags/tag1149.xml"/><Relationship Id="rId10" Type="http://schemas.openxmlformats.org/officeDocument/2006/relationships/oleObject" Target="../embeddings/oleObject313.bin"/><Relationship Id="rId4" Type="http://schemas.openxmlformats.org/officeDocument/2006/relationships/tags" Target="../tags/tag1148.xml"/><Relationship Id="rId9" Type="http://schemas.openxmlformats.org/officeDocument/2006/relationships/image" Target="../media/image3.jpeg"/></Relationships>
</file>

<file path=ppt/slideLayouts/_rels/slideLayout357.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1153.xml"/><Relationship Id="rId7" Type="http://schemas.openxmlformats.org/officeDocument/2006/relationships/tags" Target="../tags/tag1157.xml"/><Relationship Id="rId12" Type="http://schemas.openxmlformats.org/officeDocument/2006/relationships/image" Target="../media/image4.emf"/><Relationship Id="rId2" Type="http://schemas.openxmlformats.org/officeDocument/2006/relationships/tags" Target="../tags/tag1152.xml"/><Relationship Id="rId1" Type="http://schemas.openxmlformats.org/officeDocument/2006/relationships/vmlDrawing" Target="../drawings/vmlDrawing294.vml"/><Relationship Id="rId6" Type="http://schemas.openxmlformats.org/officeDocument/2006/relationships/tags" Target="../tags/tag1156.xml"/><Relationship Id="rId11" Type="http://schemas.openxmlformats.org/officeDocument/2006/relationships/image" Target="../media/image5.png"/><Relationship Id="rId5" Type="http://schemas.openxmlformats.org/officeDocument/2006/relationships/tags" Target="../tags/tag1155.xml"/><Relationship Id="rId10" Type="http://schemas.openxmlformats.org/officeDocument/2006/relationships/oleObject" Target="../embeddings/oleObject314.bin"/><Relationship Id="rId4" Type="http://schemas.openxmlformats.org/officeDocument/2006/relationships/tags" Target="../tags/tag1154.xml"/><Relationship Id="rId9" Type="http://schemas.openxmlformats.org/officeDocument/2006/relationships/image" Target="../media/image6.jpeg"/></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159.xml"/><Relationship Id="rId7" Type="http://schemas.openxmlformats.org/officeDocument/2006/relationships/oleObject" Target="../embeddings/oleObject315.bin"/><Relationship Id="rId2" Type="http://schemas.openxmlformats.org/officeDocument/2006/relationships/tags" Target="../tags/tag1158.xml"/><Relationship Id="rId1" Type="http://schemas.openxmlformats.org/officeDocument/2006/relationships/vmlDrawing" Target="../drawings/vmlDrawing295.vml"/><Relationship Id="rId6" Type="http://schemas.openxmlformats.org/officeDocument/2006/relationships/image" Target="../media/image7.jpeg"/><Relationship Id="rId5" Type="http://schemas.openxmlformats.org/officeDocument/2006/relationships/slideMaster" Target="../slideMasters/slideMaster40.xml"/><Relationship Id="rId4" Type="http://schemas.openxmlformats.org/officeDocument/2006/relationships/tags" Target="../tags/tag1160.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161.xml"/><Relationship Id="rId1" Type="http://schemas.openxmlformats.org/officeDocument/2006/relationships/vmlDrawing" Target="../drawings/vmlDrawing296.vml"/><Relationship Id="rId4" Type="http://schemas.openxmlformats.org/officeDocument/2006/relationships/oleObject" Target="../embeddings/oleObject316.bin"/></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vmlDrawing" Target="../drawings/vmlDrawing297.vml"/><Relationship Id="rId6" Type="http://schemas.openxmlformats.org/officeDocument/2006/relationships/oleObject" Target="../embeddings/oleObject317.bin"/><Relationship Id="rId5" Type="http://schemas.openxmlformats.org/officeDocument/2006/relationships/slideMaster" Target="../slideMasters/slideMaster40.xml"/><Relationship Id="rId4" Type="http://schemas.openxmlformats.org/officeDocument/2006/relationships/tags" Target="../tags/tag1164.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vmlDrawing" Target="../drawings/vmlDrawing298.vml"/><Relationship Id="rId6" Type="http://schemas.openxmlformats.org/officeDocument/2006/relationships/oleObject" Target="../embeddings/oleObject318.bin"/><Relationship Id="rId5" Type="http://schemas.openxmlformats.org/officeDocument/2006/relationships/slideMaster" Target="../slideMasters/slideMaster40.xml"/><Relationship Id="rId4" Type="http://schemas.openxmlformats.org/officeDocument/2006/relationships/tags" Target="../tags/tag1167.xml"/></Relationships>
</file>

<file path=ppt/slideLayouts/_rels/slideLayout362.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tags" Target="../tags/tag1169.xml"/><Relationship Id="rId7" Type="http://schemas.openxmlformats.org/officeDocument/2006/relationships/slideMaster" Target="../slideMasters/slideMaster40.xml"/><Relationship Id="rId2" Type="http://schemas.openxmlformats.org/officeDocument/2006/relationships/tags" Target="../tags/tag1168.xml"/><Relationship Id="rId1" Type="http://schemas.openxmlformats.org/officeDocument/2006/relationships/vmlDrawing" Target="../drawings/vmlDrawing299.vml"/><Relationship Id="rId6" Type="http://schemas.openxmlformats.org/officeDocument/2006/relationships/tags" Target="../tags/tag1172.xml"/><Relationship Id="rId5" Type="http://schemas.openxmlformats.org/officeDocument/2006/relationships/tags" Target="../tags/tag1171.xml"/><Relationship Id="rId4" Type="http://schemas.openxmlformats.org/officeDocument/2006/relationships/tags" Target="../tags/tag117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4.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Master" Target="../slideMasters/slideMaster40.xml"/><Relationship Id="rId1" Type="http://schemas.openxmlformats.org/officeDocument/2006/relationships/vmlDrawing" Target="../drawings/vmlDrawing300.v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6.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2.xml"/><Relationship Id="rId7" Type="http://schemas.openxmlformats.org/officeDocument/2006/relationships/tags" Target="../tags/tag1186.xml"/><Relationship Id="rId12" Type="http://schemas.openxmlformats.org/officeDocument/2006/relationships/image" Target="../media/image5.png"/><Relationship Id="rId2" Type="http://schemas.openxmlformats.org/officeDocument/2006/relationships/tags" Target="../tags/tag1181.xml"/><Relationship Id="rId1" Type="http://schemas.openxmlformats.org/officeDocument/2006/relationships/vmlDrawing" Target="../drawings/vmlDrawing302.vml"/><Relationship Id="rId6" Type="http://schemas.openxmlformats.org/officeDocument/2006/relationships/tags" Target="../tags/tag1185.xml"/><Relationship Id="rId11" Type="http://schemas.openxmlformats.org/officeDocument/2006/relationships/image" Target="../media/image4.emf"/><Relationship Id="rId5" Type="http://schemas.openxmlformats.org/officeDocument/2006/relationships/tags" Target="../tags/tag1184.xml"/><Relationship Id="rId10" Type="http://schemas.openxmlformats.org/officeDocument/2006/relationships/oleObject" Target="../embeddings/oleObject322.bin"/><Relationship Id="rId4" Type="http://schemas.openxmlformats.org/officeDocument/2006/relationships/tags" Target="../tags/tag1183.xml"/><Relationship Id="rId9" Type="http://schemas.openxmlformats.org/officeDocument/2006/relationships/image" Target="../media/image3.jpeg"/></Relationships>
</file>

<file path=ppt/slideLayouts/_rels/slideLayout367.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188.xml"/><Relationship Id="rId7" Type="http://schemas.openxmlformats.org/officeDocument/2006/relationships/tags" Target="../tags/tag1192.xml"/><Relationship Id="rId12" Type="http://schemas.openxmlformats.org/officeDocument/2006/relationships/image" Target="../media/image4.emf"/><Relationship Id="rId2" Type="http://schemas.openxmlformats.org/officeDocument/2006/relationships/tags" Target="../tags/tag1187.xml"/><Relationship Id="rId1" Type="http://schemas.openxmlformats.org/officeDocument/2006/relationships/vmlDrawing" Target="../drawings/vmlDrawing303.vml"/><Relationship Id="rId6" Type="http://schemas.openxmlformats.org/officeDocument/2006/relationships/tags" Target="../tags/tag1191.xml"/><Relationship Id="rId11" Type="http://schemas.openxmlformats.org/officeDocument/2006/relationships/image" Target="../media/image5.png"/><Relationship Id="rId5" Type="http://schemas.openxmlformats.org/officeDocument/2006/relationships/tags" Target="../tags/tag1190.xml"/><Relationship Id="rId10" Type="http://schemas.openxmlformats.org/officeDocument/2006/relationships/oleObject" Target="../embeddings/oleObject323.bin"/><Relationship Id="rId4" Type="http://schemas.openxmlformats.org/officeDocument/2006/relationships/tags" Target="../tags/tag1189.xml"/><Relationship Id="rId9" Type="http://schemas.openxmlformats.org/officeDocument/2006/relationships/image" Target="../media/image6.jpeg"/></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1194.xml"/><Relationship Id="rId7" Type="http://schemas.openxmlformats.org/officeDocument/2006/relationships/oleObject" Target="../embeddings/oleObject324.bin"/><Relationship Id="rId2" Type="http://schemas.openxmlformats.org/officeDocument/2006/relationships/tags" Target="../tags/tag1193.xml"/><Relationship Id="rId1" Type="http://schemas.openxmlformats.org/officeDocument/2006/relationships/vmlDrawing" Target="../drawings/vmlDrawing304.vml"/><Relationship Id="rId6" Type="http://schemas.openxmlformats.org/officeDocument/2006/relationships/image" Target="../media/image7.jpeg"/><Relationship Id="rId5" Type="http://schemas.openxmlformats.org/officeDocument/2006/relationships/slideMaster" Target="../slideMasters/slideMaster41.xml"/><Relationship Id="rId4" Type="http://schemas.openxmlformats.org/officeDocument/2006/relationships/tags" Target="../tags/tag1195.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196.xml"/><Relationship Id="rId1" Type="http://schemas.openxmlformats.org/officeDocument/2006/relationships/vmlDrawing" Target="../drawings/vmlDrawing305.vml"/><Relationship Id="rId4" Type="http://schemas.openxmlformats.org/officeDocument/2006/relationships/oleObject" Target="../embeddings/oleObject325.bin"/></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vmlDrawing" Target="../drawings/vmlDrawing306.vml"/><Relationship Id="rId6" Type="http://schemas.openxmlformats.org/officeDocument/2006/relationships/oleObject" Target="../embeddings/oleObject326.bin"/><Relationship Id="rId5" Type="http://schemas.openxmlformats.org/officeDocument/2006/relationships/slideMaster" Target="../slideMasters/slideMaster41.xml"/><Relationship Id="rId4" Type="http://schemas.openxmlformats.org/officeDocument/2006/relationships/tags" Target="../tags/tag1199.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vmlDrawing" Target="../drawings/vmlDrawing307.vml"/><Relationship Id="rId6" Type="http://schemas.openxmlformats.org/officeDocument/2006/relationships/oleObject" Target="../embeddings/oleObject327.bin"/><Relationship Id="rId5" Type="http://schemas.openxmlformats.org/officeDocument/2006/relationships/slideMaster" Target="../slideMasters/slideMaster41.xml"/><Relationship Id="rId4" Type="http://schemas.openxmlformats.org/officeDocument/2006/relationships/tags" Target="../tags/tag1202.xml"/></Relationships>
</file>

<file path=ppt/slideLayouts/_rels/slideLayout372.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tags" Target="../tags/tag1204.xml"/><Relationship Id="rId7" Type="http://schemas.openxmlformats.org/officeDocument/2006/relationships/slideMaster" Target="../slideMasters/slideMaster41.xml"/><Relationship Id="rId2" Type="http://schemas.openxmlformats.org/officeDocument/2006/relationships/tags" Target="../tags/tag1203.xml"/><Relationship Id="rId1" Type="http://schemas.openxmlformats.org/officeDocument/2006/relationships/vmlDrawing" Target="../drawings/vmlDrawing308.vml"/><Relationship Id="rId6" Type="http://schemas.openxmlformats.org/officeDocument/2006/relationships/tags" Target="../tags/tag1207.xml"/><Relationship Id="rId5" Type="http://schemas.openxmlformats.org/officeDocument/2006/relationships/tags" Target="../tags/tag1206.xml"/><Relationship Id="rId4" Type="http://schemas.openxmlformats.org/officeDocument/2006/relationships/tags" Target="../tags/tag120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4.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Master" Target="../slideMasters/slideMaster41.xml"/><Relationship Id="rId1" Type="http://schemas.openxmlformats.org/officeDocument/2006/relationships/vmlDrawing" Target="../drawings/vmlDrawing309.v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76.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17.xml"/><Relationship Id="rId7" Type="http://schemas.openxmlformats.org/officeDocument/2006/relationships/tags" Target="../tags/tag1221.xml"/><Relationship Id="rId12" Type="http://schemas.openxmlformats.org/officeDocument/2006/relationships/image" Target="../media/image5.png"/><Relationship Id="rId2" Type="http://schemas.openxmlformats.org/officeDocument/2006/relationships/tags" Target="../tags/tag1216.xml"/><Relationship Id="rId1" Type="http://schemas.openxmlformats.org/officeDocument/2006/relationships/vmlDrawing" Target="../drawings/vmlDrawing311.vml"/><Relationship Id="rId6" Type="http://schemas.openxmlformats.org/officeDocument/2006/relationships/tags" Target="../tags/tag1220.xml"/><Relationship Id="rId11" Type="http://schemas.openxmlformats.org/officeDocument/2006/relationships/image" Target="../media/image4.emf"/><Relationship Id="rId5" Type="http://schemas.openxmlformats.org/officeDocument/2006/relationships/tags" Target="../tags/tag1219.xml"/><Relationship Id="rId10" Type="http://schemas.openxmlformats.org/officeDocument/2006/relationships/oleObject" Target="../embeddings/oleObject331.bin"/><Relationship Id="rId4" Type="http://schemas.openxmlformats.org/officeDocument/2006/relationships/tags" Target="../tags/tag1218.xml"/><Relationship Id="rId9" Type="http://schemas.openxmlformats.org/officeDocument/2006/relationships/image" Target="../media/image3.jpeg"/></Relationships>
</file>

<file path=ppt/slideLayouts/_rels/slideLayout377.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1223.xml"/><Relationship Id="rId7" Type="http://schemas.openxmlformats.org/officeDocument/2006/relationships/tags" Target="../tags/tag1227.xml"/><Relationship Id="rId12" Type="http://schemas.openxmlformats.org/officeDocument/2006/relationships/image" Target="../media/image4.emf"/><Relationship Id="rId2" Type="http://schemas.openxmlformats.org/officeDocument/2006/relationships/tags" Target="../tags/tag1222.xml"/><Relationship Id="rId1" Type="http://schemas.openxmlformats.org/officeDocument/2006/relationships/vmlDrawing" Target="../drawings/vmlDrawing312.vml"/><Relationship Id="rId6" Type="http://schemas.openxmlformats.org/officeDocument/2006/relationships/tags" Target="../tags/tag1226.xml"/><Relationship Id="rId11" Type="http://schemas.openxmlformats.org/officeDocument/2006/relationships/image" Target="../media/image5.png"/><Relationship Id="rId5" Type="http://schemas.openxmlformats.org/officeDocument/2006/relationships/tags" Target="../tags/tag1225.xml"/><Relationship Id="rId10" Type="http://schemas.openxmlformats.org/officeDocument/2006/relationships/oleObject" Target="../embeddings/oleObject332.bin"/><Relationship Id="rId4" Type="http://schemas.openxmlformats.org/officeDocument/2006/relationships/tags" Target="../tags/tag1224.xml"/><Relationship Id="rId9" Type="http://schemas.openxmlformats.org/officeDocument/2006/relationships/image" Target="../media/image6.jpeg"/></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1229.xml"/><Relationship Id="rId7" Type="http://schemas.openxmlformats.org/officeDocument/2006/relationships/oleObject" Target="../embeddings/oleObject333.bin"/><Relationship Id="rId2" Type="http://schemas.openxmlformats.org/officeDocument/2006/relationships/tags" Target="../tags/tag1228.xml"/><Relationship Id="rId1" Type="http://schemas.openxmlformats.org/officeDocument/2006/relationships/vmlDrawing" Target="../drawings/vmlDrawing313.vml"/><Relationship Id="rId6" Type="http://schemas.openxmlformats.org/officeDocument/2006/relationships/image" Target="../media/image7.jpeg"/><Relationship Id="rId5" Type="http://schemas.openxmlformats.org/officeDocument/2006/relationships/slideMaster" Target="../slideMasters/slideMaster42.xml"/><Relationship Id="rId4" Type="http://schemas.openxmlformats.org/officeDocument/2006/relationships/tags" Target="../tags/tag1230.xml"/></Relationships>
</file>

<file path=ppt/slideLayouts/_rels/slideLayout379.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231.xml"/><Relationship Id="rId1" Type="http://schemas.openxmlformats.org/officeDocument/2006/relationships/vmlDrawing" Target="../drawings/vmlDrawing314.vml"/><Relationship Id="rId4" Type="http://schemas.openxmlformats.org/officeDocument/2006/relationships/oleObject" Target="../embeddings/oleObject334.bin"/></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vmlDrawing" Target="../drawings/vmlDrawing315.vml"/><Relationship Id="rId6" Type="http://schemas.openxmlformats.org/officeDocument/2006/relationships/oleObject" Target="../embeddings/oleObject335.bin"/><Relationship Id="rId5" Type="http://schemas.openxmlformats.org/officeDocument/2006/relationships/slideMaster" Target="../slideMasters/slideMaster42.xml"/><Relationship Id="rId4" Type="http://schemas.openxmlformats.org/officeDocument/2006/relationships/tags" Target="../tags/tag1234.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vmlDrawing" Target="../drawings/vmlDrawing316.vml"/><Relationship Id="rId6" Type="http://schemas.openxmlformats.org/officeDocument/2006/relationships/oleObject" Target="../embeddings/oleObject336.bin"/><Relationship Id="rId5" Type="http://schemas.openxmlformats.org/officeDocument/2006/relationships/slideMaster" Target="../slideMasters/slideMaster42.xml"/><Relationship Id="rId4" Type="http://schemas.openxmlformats.org/officeDocument/2006/relationships/tags" Target="../tags/tag1237.xml"/></Relationships>
</file>

<file path=ppt/slideLayouts/_rels/slideLayout382.xml.rels><?xml version="1.0" encoding="UTF-8" standalone="yes"?>
<Relationships xmlns="http://schemas.openxmlformats.org/package/2006/relationships"><Relationship Id="rId8" Type="http://schemas.openxmlformats.org/officeDocument/2006/relationships/oleObject" Target="../embeddings/oleObject337.bin"/><Relationship Id="rId3" Type="http://schemas.openxmlformats.org/officeDocument/2006/relationships/tags" Target="../tags/tag1239.xml"/><Relationship Id="rId7" Type="http://schemas.openxmlformats.org/officeDocument/2006/relationships/slideMaster" Target="../slideMasters/slideMaster42.xml"/><Relationship Id="rId2" Type="http://schemas.openxmlformats.org/officeDocument/2006/relationships/tags" Target="../tags/tag1238.xml"/><Relationship Id="rId1" Type="http://schemas.openxmlformats.org/officeDocument/2006/relationships/vmlDrawing" Target="../drawings/vmlDrawing317.vml"/><Relationship Id="rId6" Type="http://schemas.openxmlformats.org/officeDocument/2006/relationships/tags" Target="../tags/tag1242.xml"/><Relationship Id="rId5" Type="http://schemas.openxmlformats.org/officeDocument/2006/relationships/tags" Target="../tags/tag1241.xml"/><Relationship Id="rId4" Type="http://schemas.openxmlformats.org/officeDocument/2006/relationships/tags" Target="../tags/tag124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4.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Master" Target="../slideMasters/slideMaster42.xml"/><Relationship Id="rId1" Type="http://schemas.openxmlformats.org/officeDocument/2006/relationships/vmlDrawing" Target="../drawings/vmlDrawing318.v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86.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2.xml"/><Relationship Id="rId7" Type="http://schemas.openxmlformats.org/officeDocument/2006/relationships/tags" Target="../tags/tag1256.xml"/><Relationship Id="rId12" Type="http://schemas.openxmlformats.org/officeDocument/2006/relationships/image" Target="../media/image5.png"/><Relationship Id="rId2" Type="http://schemas.openxmlformats.org/officeDocument/2006/relationships/tags" Target="../tags/tag1251.xml"/><Relationship Id="rId1" Type="http://schemas.openxmlformats.org/officeDocument/2006/relationships/vmlDrawing" Target="../drawings/vmlDrawing320.vml"/><Relationship Id="rId6" Type="http://schemas.openxmlformats.org/officeDocument/2006/relationships/tags" Target="../tags/tag1255.xml"/><Relationship Id="rId11" Type="http://schemas.openxmlformats.org/officeDocument/2006/relationships/image" Target="../media/image4.emf"/><Relationship Id="rId5" Type="http://schemas.openxmlformats.org/officeDocument/2006/relationships/tags" Target="../tags/tag1254.xml"/><Relationship Id="rId10" Type="http://schemas.openxmlformats.org/officeDocument/2006/relationships/oleObject" Target="../embeddings/oleObject340.bin"/><Relationship Id="rId4" Type="http://schemas.openxmlformats.org/officeDocument/2006/relationships/tags" Target="../tags/tag1253.xml"/><Relationship Id="rId9" Type="http://schemas.openxmlformats.org/officeDocument/2006/relationships/image" Target="../media/image3.jpeg"/></Relationships>
</file>

<file path=ppt/slideLayouts/_rels/slideLayout38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1258.xml"/><Relationship Id="rId7" Type="http://schemas.openxmlformats.org/officeDocument/2006/relationships/tags" Target="../tags/tag1262.xml"/><Relationship Id="rId12" Type="http://schemas.openxmlformats.org/officeDocument/2006/relationships/image" Target="../media/image4.emf"/><Relationship Id="rId2" Type="http://schemas.openxmlformats.org/officeDocument/2006/relationships/tags" Target="../tags/tag1257.xml"/><Relationship Id="rId1" Type="http://schemas.openxmlformats.org/officeDocument/2006/relationships/vmlDrawing" Target="../drawings/vmlDrawing321.vml"/><Relationship Id="rId6" Type="http://schemas.openxmlformats.org/officeDocument/2006/relationships/tags" Target="../tags/tag1261.xml"/><Relationship Id="rId11" Type="http://schemas.openxmlformats.org/officeDocument/2006/relationships/image" Target="../media/image5.png"/><Relationship Id="rId5" Type="http://schemas.openxmlformats.org/officeDocument/2006/relationships/tags" Target="../tags/tag1260.xml"/><Relationship Id="rId10" Type="http://schemas.openxmlformats.org/officeDocument/2006/relationships/oleObject" Target="../embeddings/oleObject341.bin"/><Relationship Id="rId4" Type="http://schemas.openxmlformats.org/officeDocument/2006/relationships/tags" Target="../tags/tag1259.xml"/><Relationship Id="rId9" Type="http://schemas.openxmlformats.org/officeDocument/2006/relationships/image" Target="../media/image6.jpeg"/></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1264.xml"/><Relationship Id="rId7" Type="http://schemas.openxmlformats.org/officeDocument/2006/relationships/oleObject" Target="../embeddings/oleObject342.bin"/><Relationship Id="rId2" Type="http://schemas.openxmlformats.org/officeDocument/2006/relationships/tags" Target="../tags/tag1263.xml"/><Relationship Id="rId1" Type="http://schemas.openxmlformats.org/officeDocument/2006/relationships/vmlDrawing" Target="../drawings/vmlDrawing322.vml"/><Relationship Id="rId6" Type="http://schemas.openxmlformats.org/officeDocument/2006/relationships/image" Target="../media/image7.jpeg"/><Relationship Id="rId5" Type="http://schemas.openxmlformats.org/officeDocument/2006/relationships/slideMaster" Target="../slideMasters/slideMaster43.xml"/><Relationship Id="rId4" Type="http://schemas.openxmlformats.org/officeDocument/2006/relationships/tags" Target="../tags/tag1265.xml"/></Relationships>
</file>

<file path=ppt/slideLayouts/_rels/slideLayout389.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266.xml"/><Relationship Id="rId1" Type="http://schemas.openxmlformats.org/officeDocument/2006/relationships/vmlDrawing" Target="../drawings/vmlDrawing323.vml"/><Relationship Id="rId4" Type="http://schemas.openxmlformats.org/officeDocument/2006/relationships/oleObject" Target="../embeddings/oleObject343.bin"/></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06.xml"/><Relationship Id="rId7" Type="http://schemas.openxmlformats.org/officeDocument/2006/relationships/image" Target="../media/image47.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vmlDrawing" Target="../drawings/vmlDrawing324.vml"/><Relationship Id="rId6" Type="http://schemas.openxmlformats.org/officeDocument/2006/relationships/oleObject" Target="../embeddings/oleObject344.bin"/><Relationship Id="rId5" Type="http://schemas.openxmlformats.org/officeDocument/2006/relationships/slideMaster" Target="../slideMasters/slideMaster43.xml"/><Relationship Id="rId4" Type="http://schemas.openxmlformats.org/officeDocument/2006/relationships/tags" Target="../tags/tag1269.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vmlDrawing" Target="../drawings/vmlDrawing325.vml"/><Relationship Id="rId6" Type="http://schemas.openxmlformats.org/officeDocument/2006/relationships/oleObject" Target="../embeddings/oleObject345.bin"/><Relationship Id="rId5" Type="http://schemas.openxmlformats.org/officeDocument/2006/relationships/slideMaster" Target="../slideMasters/slideMaster43.xml"/><Relationship Id="rId4" Type="http://schemas.openxmlformats.org/officeDocument/2006/relationships/tags" Target="../tags/tag1272.xml"/></Relationships>
</file>

<file path=ppt/slideLayouts/_rels/slideLayout392.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tags" Target="../tags/tag1274.xml"/><Relationship Id="rId7" Type="http://schemas.openxmlformats.org/officeDocument/2006/relationships/slideMaster" Target="../slideMasters/slideMaster43.xml"/><Relationship Id="rId2" Type="http://schemas.openxmlformats.org/officeDocument/2006/relationships/tags" Target="../tags/tag1273.xml"/><Relationship Id="rId1" Type="http://schemas.openxmlformats.org/officeDocument/2006/relationships/vmlDrawing" Target="../drawings/vmlDrawing326.vml"/><Relationship Id="rId6" Type="http://schemas.openxmlformats.org/officeDocument/2006/relationships/tags" Target="../tags/tag1277.xml"/><Relationship Id="rId5" Type="http://schemas.openxmlformats.org/officeDocument/2006/relationships/tags" Target="../tags/tag1276.xml"/><Relationship Id="rId4" Type="http://schemas.openxmlformats.org/officeDocument/2006/relationships/tags" Target="../tags/tag127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4.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Master" Target="../slideMasters/slideMaster43.xml"/><Relationship Id="rId1" Type="http://schemas.openxmlformats.org/officeDocument/2006/relationships/vmlDrawing" Target="../drawings/vmlDrawing327.v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96.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87.xml"/><Relationship Id="rId7" Type="http://schemas.openxmlformats.org/officeDocument/2006/relationships/tags" Target="../tags/tag1291.xml"/><Relationship Id="rId12" Type="http://schemas.openxmlformats.org/officeDocument/2006/relationships/image" Target="../media/image5.png"/><Relationship Id="rId2" Type="http://schemas.openxmlformats.org/officeDocument/2006/relationships/tags" Target="../tags/tag1286.xml"/><Relationship Id="rId1" Type="http://schemas.openxmlformats.org/officeDocument/2006/relationships/vmlDrawing" Target="../drawings/vmlDrawing329.vml"/><Relationship Id="rId6" Type="http://schemas.openxmlformats.org/officeDocument/2006/relationships/tags" Target="../tags/tag1290.xml"/><Relationship Id="rId11" Type="http://schemas.openxmlformats.org/officeDocument/2006/relationships/image" Target="../media/image4.emf"/><Relationship Id="rId5" Type="http://schemas.openxmlformats.org/officeDocument/2006/relationships/tags" Target="../tags/tag1289.xml"/><Relationship Id="rId10" Type="http://schemas.openxmlformats.org/officeDocument/2006/relationships/oleObject" Target="../embeddings/oleObject349.bin"/><Relationship Id="rId4" Type="http://schemas.openxmlformats.org/officeDocument/2006/relationships/tags" Target="../tags/tag1288.xml"/><Relationship Id="rId9" Type="http://schemas.openxmlformats.org/officeDocument/2006/relationships/image" Target="../media/image3.jpeg"/></Relationships>
</file>

<file path=ppt/slideLayouts/_rels/slideLayout397.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1293.xml"/><Relationship Id="rId7" Type="http://schemas.openxmlformats.org/officeDocument/2006/relationships/tags" Target="../tags/tag1297.xml"/><Relationship Id="rId12" Type="http://schemas.openxmlformats.org/officeDocument/2006/relationships/image" Target="../media/image4.emf"/><Relationship Id="rId2" Type="http://schemas.openxmlformats.org/officeDocument/2006/relationships/tags" Target="../tags/tag1292.xml"/><Relationship Id="rId1" Type="http://schemas.openxmlformats.org/officeDocument/2006/relationships/vmlDrawing" Target="../drawings/vmlDrawing330.vml"/><Relationship Id="rId6" Type="http://schemas.openxmlformats.org/officeDocument/2006/relationships/tags" Target="../tags/tag1296.xml"/><Relationship Id="rId11" Type="http://schemas.openxmlformats.org/officeDocument/2006/relationships/image" Target="../media/image5.png"/><Relationship Id="rId5" Type="http://schemas.openxmlformats.org/officeDocument/2006/relationships/tags" Target="../tags/tag1295.xml"/><Relationship Id="rId10" Type="http://schemas.openxmlformats.org/officeDocument/2006/relationships/oleObject" Target="../embeddings/oleObject350.bin"/><Relationship Id="rId4" Type="http://schemas.openxmlformats.org/officeDocument/2006/relationships/tags" Target="../tags/tag1294.xml"/><Relationship Id="rId9" Type="http://schemas.openxmlformats.org/officeDocument/2006/relationships/image" Target="../media/image6.jpeg"/></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299.xml"/><Relationship Id="rId7" Type="http://schemas.openxmlformats.org/officeDocument/2006/relationships/oleObject" Target="../embeddings/oleObject351.bin"/><Relationship Id="rId2" Type="http://schemas.openxmlformats.org/officeDocument/2006/relationships/tags" Target="../tags/tag1298.xml"/><Relationship Id="rId1" Type="http://schemas.openxmlformats.org/officeDocument/2006/relationships/vmlDrawing" Target="../drawings/vmlDrawing331.vml"/><Relationship Id="rId6" Type="http://schemas.openxmlformats.org/officeDocument/2006/relationships/image" Target="../media/image7.jpeg"/><Relationship Id="rId5" Type="http://schemas.openxmlformats.org/officeDocument/2006/relationships/slideMaster" Target="../slideMasters/slideMaster44.xml"/><Relationship Id="rId4" Type="http://schemas.openxmlformats.org/officeDocument/2006/relationships/tags" Target="../tags/tag1300.xml"/></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301.xml"/><Relationship Id="rId1" Type="http://schemas.openxmlformats.org/officeDocument/2006/relationships/vmlDrawing" Target="../drawings/vmlDrawing332.vml"/><Relationship Id="rId4" Type="http://schemas.openxmlformats.org/officeDocument/2006/relationships/oleObject" Target="../embeddings/oleObject352.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vmlDrawing" Target="../drawings/vmlDrawing333.vml"/><Relationship Id="rId6" Type="http://schemas.openxmlformats.org/officeDocument/2006/relationships/oleObject" Target="../embeddings/oleObject353.bin"/><Relationship Id="rId5" Type="http://schemas.openxmlformats.org/officeDocument/2006/relationships/slideMaster" Target="../slideMasters/slideMaster44.xml"/><Relationship Id="rId4" Type="http://schemas.openxmlformats.org/officeDocument/2006/relationships/tags" Target="../tags/tag1304.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vmlDrawing" Target="../drawings/vmlDrawing334.vml"/><Relationship Id="rId6" Type="http://schemas.openxmlformats.org/officeDocument/2006/relationships/oleObject" Target="../embeddings/oleObject354.bin"/><Relationship Id="rId5" Type="http://schemas.openxmlformats.org/officeDocument/2006/relationships/slideMaster" Target="../slideMasters/slideMaster44.xml"/><Relationship Id="rId4" Type="http://schemas.openxmlformats.org/officeDocument/2006/relationships/tags" Target="../tags/tag1307.xml"/></Relationships>
</file>

<file path=ppt/slideLayouts/_rels/slideLayout402.xml.rels><?xml version="1.0" encoding="UTF-8" standalone="yes"?>
<Relationships xmlns="http://schemas.openxmlformats.org/package/2006/relationships"><Relationship Id="rId8" Type="http://schemas.openxmlformats.org/officeDocument/2006/relationships/oleObject" Target="../embeddings/oleObject355.bin"/><Relationship Id="rId3" Type="http://schemas.openxmlformats.org/officeDocument/2006/relationships/tags" Target="../tags/tag1309.xml"/><Relationship Id="rId7" Type="http://schemas.openxmlformats.org/officeDocument/2006/relationships/slideMaster" Target="../slideMasters/slideMaster44.xml"/><Relationship Id="rId2" Type="http://schemas.openxmlformats.org/officeDocument/2006/relationships/tags" Target="../tags/tag1308.xml"/><Relationship Id="rId1" Type="http://schemas.openxmlformats.org/officeDocument/2006/relationships/vmlDrawing" Target="../drawings/vmlDrawing335.vml"/><Relationship Id="rId6" Type="http://schemas.openxmlformats.org/officeDocument/2006/relationships/tags" Target="../tags/tag1312.xml"/><Relationship Id="rId5" Type="http://schemas.openxmlformats.org/officeDocument/2006/relationships/tags" Target="../tags/tag1311.xml"/><Relationship Id="rId4" Type="http://schemas.openxmlformats.org/officeDocument/2006/relationships/tags" Target="../tags/tag13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4.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Master" Target="../slideMasters/slideMaster44.xml"/><Relationship Id="rId1" Type="http://schemas.openxmlformats.org/officeDocument/2006/relationships/vmlDrawing" Target="../drawings/vmlDrawing336.v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06.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2.xml"/><Relationship Id="rId7" Type="http://schemas.openxmlformats.org/officeDocument/2006/relationships/tags" Target="../tags/tag1326.xml"/><Relationship Id="rId12" Type="http://schemas.openxmlformats.org/officeDocument/2006/relationships/image" Target="../media/image5.png"/><Relationship Id="rId2" Type="http://schemas.openxmlformats.org/officeDocument/2006/relationships/tags" Target="../tags/tag1321.xml"/><Relationship Id="rId1" Type="http://schemas.openxmlformats.org/officeDocument/2006/relationships/vmlDrawing" Target="../drawings/vmlDrawing338.vml"/><Relationship Id="rId6" Type="http://schemas.openxmlformats.org/officeDocument/2006/relationships/tags" Target="../tags/tag1325.xml"/><Relationship Id="rId11" Type="http://schemas.openxmlformats.org/officeDocument/2006/relationships/image" Target="../media/image4.emf"/><Relationship Id="rId5" Type="http://schemas.openxmlformats.org/officeDocument/2006/relationships/tags" Target="../tags/tag1324.xml"/><Relationship Id="rId10" Type="http://schemas.openxmlformats.org/officeDocument/2006/relationships/oleObject" Target="../embeddings/oleObject358.bin"/><Relationship Id="rId4" Type="http://schemas.openxmlformats.org/officeDocument/2006/relationships/tags" Target="../tags/tag1323.xml"/><Relationship Id="rId9" Type="http://schemas.openxmlformats.org/officeDocument/2006/relationships/image" Target="../media/image3.jpeg"/></Relationships>
</file>

<file path=ppt/slideLayouts/_rels/slideLayout407.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1328.xml"/><Relationship Id="rId7" Type="http://schemas.openxmlformats.org/officeDocument/2006/relationships/tags" Target="../tags/tag1332.xml"/><Relationship Id="rId12" Type="http://schemas.openxmlformats.org/officeDocument/2006/relationships/image" Target="../media/image4.emf"/><Relationship Id="rId2" Type="http://schemas.openxmlformats.org/officeDocument/2006/relationships/tags" Target="../tags/tag1327.xml"/><Relationship Id="rId1" Type="http://schemas.openxmlformats.org/officeDocument/2006/relationships/vmlDrawing" Target="../drawings/vmlDrawing339.vml"/><Relationship Id="rId6" Type="http://schemas.openxmlformats.org/officeDocument/2006/relationships/tags" Target="../tags/tag1331.xml"/><Relationship Id="rId11" Type="http://schemas.openxmlformats.org/officeDocument/2006/relationships/image" Target="../media/image5.png"/><Relationship Id="rId5" Type="http://schemas.openxmlformats.org/officeDocument/2006/relationships/tags" Target="../tags/tag1330.xml"/><Relationship Id="rId10" Type="http://schemas.openxmlformats.org/officeDocument/2006/relationships/oleObject" Target="../embeddings/oleObject359.bin"/><Relationship Id="rId4" Type="http://schemas.openxmlformats.org/officeDocument/2006/relationships/tags" Target="../tags/tag1329.xml"/><Relationship Id="rId9" Type="http://schemas.openxmlformats.org/officeDocument/2006/relationships/image" Target="../media/image6.jpeg"/></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334.xml"/><Relationship Id="rId7" Type="http://schemas.openxmlformats.org/officeDocument/2006/relationships/oleObject" Target="../embeddings/oleObject360.bin"/><Relationship Id="rId2" Type="http://schemas.openxmlformats.org/officeDocument/2006/relationships/tags" Target="../tags/tag1333.xml"/><Relationship Id="rId1" Type="http://schemas.openxmlformats.org/officeDocument/2006/relationships/vmlDrawing" Target="../drawings/vmlDrawing340.vml"/><Relationship Id="rId6" Type="http://schemas.openxmlformats.org/officeDocument/2006/relationships/image" Target="../media/image7.jpeg"/><Relationship Id="rId5" Type="http://schemas.openxmlformats.org/officeDocument/2006/relationships/slideMaster" Target="../slideMasters/slideMaster45.xml"/><Relationship Id="rId4" Type="http://schemas.openxmlformats.org/officeDocument/2006/relationships/tags" Target="../tags/tag1335.xml"/></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336.xml"/><Relationship Id="rId1" Type="http://schemas.openxmlformats.org/officeDocument/2006/relationships/vmlDrawing" Target="../drawings/vmlDrawing341.vml"/><Relationship Id="rId4" Type="http://schemas.openxmlformats.org/officeDocument/2006/relationships/oleObject" Target="../embeddings/oleObject361.bin"/></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338.xml"/><Relationship Id="rId2" Type="http://schemas.openxmlformats.org/officeDocument/2006/relationships/tags" Target="../tags/tag1337.xml"/><Relationship Id="rId1" Type="http://schemas.openxmlformats.org/officeDocument/2006/relationships/vmlDrawing" Target="../drawings/vmlDrawing342.vml"/><Relationship Id="rId6" Type="http://schemas.openxmlformats.org/officeDocument/2006/relationships/oleObject" Target="../embeddings/oleObject362.bin"/><Relationship Id="rId5" Type="http://schemas.openxmlformats.org/officeDocument/2006/relationships/slideMaster" Target="../slideMasters/slideMaster45.xml"/><Relationship Id="rId4" Type="http://schemas.openxmlformats.org/officeDocument/2006/relationships/tags" Target="../tags/tag1339.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341.xml"/><Relationship Id="rId2" Type="http://schemas.openxmlformats.org/officeDocument/2006/relationships/tags" Target="../tags/tag1340.xml"/><Relationship Id="rId1" Type="http://schemas.openxmlformats.org/officeDocument/2006/relationships/vmlDrawing" Target="../drawings/vmlDrawing343.vml"/><Relationship Id="rId6" Type="http://schemas.openxmlformats.org/officeDocument/2006/relationships/oleObject" Target="../embeddings/oleObject363.bin"/><Relationship Id="rId5" Type="http://schemas.openxmlformats.org/officeDocument/2006/relationships/slideMaster" Target="../slideMasters/slideMaster45.xml"/><Relationship Id="rId4" Type="http://schemas.openxmlformats.org/officeDocument/2006/relationships/tags" Target="../tags/tag1342.xml"/></Relationships>
</file>

<file path=ppt/slideLayouts/_rels/slideLayout412.xml.rels><?xml version="1.0" encoding="UTF-8" standalone="yes"?>
<Relationships xmlns="http://schemas.openxmlformats.org/package/2006/relationships"><Relationship Id="rId8" Type="http://schemas.openxmlformats.org/officeDocument/2006/relationships/oleObject" Target="../embeddings/oleObject364.bin"/><Relationship Id="rId3" Type="http://schemas.openxmlformats.org/officeDocument/2006/relationships/tags" Target="../tags/tag1344.xml"/><Relationship Id="rId7" Type="http://schemas.openxmlformats.org/officeDocument/2006/relationships/slideMaster" Target="../slideMasters/slideMaster45.xml"/><Relationship Id="rId2" Type="http://schemas.openxmlformats.org/officeDocument/2006/relationships/tags" Target="../tags/tag1343.xml"/><Relationship Id="rId1" Type="http://schemas.openxmlformats.org/officeDocument/2006/relationships/vmlDrawing" Target="../drawings/vmlDrawing344.vml"/><Relationship Id="rId6" Type="http://schemas.openxmlformats.org/officeDocument/2006/relationships/tags" Target="../tags/tag1347.xml"/><Relationship Id="rId5" Type="http://schemas.openxmlformats.org/officeDocument/2006/relationships/tags" Target="../tags/tag1346.xml"/><Relationship Id="rId4" Type="http://schemas.openxmlformats.org/officeDocument/2006/relationships/tags" Target="../tags/tag134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365.bin"/><Relationship Id="rId2" Type="http://schemas.openxmlformats.org/officeDocument/2006/relationships/slideMaster" Target="../slideMasters/slideMaster45.xml"/><Relationship Id="rId1" Type="http://schemas.openxmlformats.org/officeDocument/2006/relationships/vmlDrawing" Target="../drawings/vmlDrawing345.v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16.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57.xml"/><Relationship Id="rId7" Type="http://schemas.openxmlformats.org/officeDocument/2006/relationships/tags" Target="../tags/tag1361.xml"/><Relationship Id="rId12" Type="http://schemas.openxmlformats.org/officeDocument/2006/relationships/image" Target="../media/image5.png"/><Relationship Id="rId2" Type="http://schemas.openxmlformats.org/officeDocument/2006/relationships/tags" Target="../tags/tag1356.xml"/><Relationship Id="rId1" Type="http://schemas.openxmlformats.org/officeDocument/2006/relationships/vmlDrawing" Target="../drawings/vmlDrawing347.vml"/><Relationship Id="rId6" Type="http://schemas.openxmlformats.org/officeDocument/2006/relationships/tags" Target="../tags/tag1360.xml"/><Relationship Id="rId11" Type="http://schemas.openxmlformats.org/officeDocument/2006/relationships/image" Target="../media/image4.emf"/><Relationship Id="rId5" Type="http://schemas.openxmlformats.org/officeDocument/2006/relationships/tags" Target="../tags/tag1359.xml"/><Relationship Id="rId10" Type="http://schemas.openxmlformats.org/officeDocument/2006/relationships/oleObject" Target="../embeddings/oleObject367.bin"/><Relationship Id="rId4" Type="http://schemas.openxmlformats.org/officeDocument/2006/relationships/tags" Target="../tags/tag1358.xml"/><Relationship Id="rId9" Type="http://schemas.openxmlformats.org/officeDocument/2006/relationships/image" Target="../media/image3.jpeg"/></Relationships>
</file>

<file path=ppt/slideLayouts/_rels/slideLayout417.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1363.xml"/><Relationship Id="rId7" Type="http://schemas.openxmlformats.org/officeDocument/2006/relationships/tags" Target="../tags/tag1367.xml"/><Relationship Id="rId12" Type="http://schemas.openxmlformats.org/officeDocument/2006/relationships/image" Target="../media/image4.emf"/><Relationship Id="rId2" Type="http://schemas.openxmlformats.org/officeDocument/2006/relationships/tags" Target="../tags/tag1362.xml"/><Relationship Id="rId1" Type="http://schemas.openxmlformats.org/officeDocument/2006/relationships/vmlDrawing" Target="../drawings/vmlDrawing348.vml"/><Relationship Id="rId6" Type="http://schemas.openxmlformats.org/officeDocument/2006/relationships/tags" Target="../tags/tag1366.xml"/><Relationship Id="rId11" Type="http://schemas.openxmlformats.org/officeDocument/2006/relationships/image" Target="../media/image5.png"/><Relationship Id="rId5" Type="http://schemas.openxmlformats.org/officeDocument/2006/relationships/tags" Target="../tags/tag1365.xml"/><Relationship Id="rId10" Type="http://schemas.openxmlformats.org/officeDocument/2006/relationships/oleObject" Target="../embeddings/oleObject368.bin"/><Relationship Id="rId4" Type="http://schemas.openxmlformats.org/officeDocument/2006/relationships/tags" Target="../tags/tag1364.xml"/><Relationship Id="rId9" Type="http://schemas.openxmlformats.org/officeDocument/2006/relationships/image" Target="../media/image6.jpeg"/></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369.xml"/><Relationship Id="rId7" Type="http://schemas.openxmlformats.org/officeDocument/2006/relationships/oleObject" Target="../embeddings/oleObject369.bin"/><Relationship Id="rId2" Type="http://schemas.openxmlformats.org/officeDocument/2006/relationships/tags" Target="../tags/tag1368.xml"/><Relationship Id="rId1" Type="http://schemas.openxmlformats.org/officeDocument/2006/relationships/vmlDrawing" Target="../drawings/vmlDrawing349.vml"/><Relationship Id="rId6" Type="http://schemas.openxmlformats.org/officeDocument/2006/relationships/image" Target="../media/image7.jpeg"/><Relationship Id="rId5" Type="http://schemas.openxmlformats.org/officeDocument/2006/relationships/slideMaster" Target="../slideMasters/slideMaster46.xml"/><Relationship Id="rId4" Type="http://schemas.openxmlformats.org/officeDocument/2006/relationships/tags" Target="../tags/tag1370.xml"/></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371.xml"/><Relationship Id="rId1" Type="http://schemas.openxmlformats.org/officeDocument/2006/relationships/vmlDrawing" Target="../drawings/vmlDrawing350.vml"/><Relationship Id="rId4" Type="http://schemas.openxmlformats.org/officeDocument/2006/relationships/oleObject" Target="../embeddings/oleObject370.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373.xml"/><Relationship Id="rId2" Type="http://schemas.openxmlformats.org/officeDocument/2006/relationships/tags" Target="../tags/tag1372.xml"/><Relationship Id="rId1" Type="http://schemas.openxmlformats.org/officeDocument/2006/relationships/vmlDrawing" Target="../drawings/vmlDrawing351.vml"/><Relationship Id="rId6" Type="http://schemas.openxmlformats.org/officeDocument/2006/relationships/oleObject" Target="../embeddings/oleObject371.bin"/><Relationship Id="rId5" Type="http://schemas.openxmlformats.org/officeDocument/2006/relationships/slideMaster" Target="../slideMasters/slideMaster46.xml"/><Relationship Id="rId4" Type="http://schemas.openxmlformats.org/officeDocument/2006/relationships/tags" Target="../tags/tag1374.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376.xml"/><Relationship Id="rId2" Type="http://schemas.openxmlformats.org/officeDocument/2006/relationships/tags" Target="../tags/tag1375.xml"/><Relationship Id="rId1" Type="http://schemas.openxmlformats.org/officeDocument/2006/relationships/vmlDrawing" Target="../drawings/vmlDrawing352.vml"/><Relationship Id="rId6" Type="http://schemas.openxmlformats.org/officeDocument/2006/relationships/oleObject" Target="../embeddings/oleObject372.bin"/><Relationship Id="rId5" Type="http://schemas.openxmlformats.org/officeDocument/2006/relationships/slideMaster" Target="../slideMasters/slideMaster46.xml"/><Relationship Id="rId4" Type="http://schemas.openxmlformats.org/officeDocument/2006/relationships/tags" Target="../tags/tag1377.xml"/></Relationships>
</file>

<file path=ppt/slideLayouts/_rels/slideLayout422.xml.rels><?xml version="1.0" encoding="UTF-8" standalone="yes"?>
<Relationships xmlns="http://schemas.openxmlformats.org/package/2006/relationships"><Relationship Id="rId8" Type="http://schemas.openxmlformats.org/officeDocument/2006/relationships/oleObject" Target="../embeddings/oleObject373.bin"/><Relationship Id="rId3" Type="http://schemas.openxmlformats.org/officeDocument/2006/relationships/tags" Target="../tags/tag1379.xml"/><Relationship Id="rId7" Type="http://schemas.openxmlformats.org/officeDocument/2006/relationships/slideMaster" Target="../slideMasters/slideMaster46.xml"/><Relationship Id="rId2" Type="http://schemas.openxmlformats.org/officeDocument/2006/relationships/tags" Target="../tags/tag1378.xml"/><Relationship Id="rId1" Type="http://schemas.openxmlformats.org/officeDocument/2006/relationships/vmlDrawing" Target="../drawings/vmlDrawing353.vml"/><Relationship Id="rId6" Type="http://schemas.openxmlformats.org/officeDocument/2006/relationships/tags" Target="../tags/tag1382.xml"/><Relationship Id="rId5" Type="http://schemas.openxmlformats.org/officeDocument/2006/relationships/tags" Target="../tags/tag1381.xml"/><Relationship Id="rId4" Type="http://schemas.openxmlformats.org/officeDocument/2006/relationships/tags" Target="../tags/tag138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4.xml.rels><?xml version="1.0" encoding="UTF-8" standalone="yes"?>
<Relationships xmlns="http://schemas.openxmlformats.org/package/2006/relationships"><Relationship Id="rId3" Type="http://schemas.openxmlformats.org/officeDocument/2006/relationships/oleObject" Target="../embeddings/oleObject374.bin"/><Relationship Id="rId2" Type="http://schemas.openxmlformats.org/officeDocument/2006/relationships/slideMaster" Target="../slideMasters/slideMaster46.xml"/><Relationship Id="rId1" Type="http://schemas.openxmlformats.org/officeDocument/2006/relationships/vmlDrawing" Target="../drawings/vmlDrawing354.v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26.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2.xml"/><Relationship Id="rId7" Type="http://schemas.openxmlformats.org/officeDocument/2006/relationships/tags" Target="../tags/tag1396.xml"/><Relationship Id="rId12" Type="http://schemas.openxmlformats.org/officeDocument/2006/relationships/image" Target="../media/image5.png"/><Relationship Id="rId2" Type="http://schemas.openxmlformats.org/officeDocument/2006/relationships/tags" Target="../tags/tag1391.xml"/><Relationship Id="rId1" Type="http://schemas.openxmlformats.org/officeDocument/2006/relationships/vmlDrawing" Target="../drawings/vmlDrawing356.vml"/><Relationship Id="rId6" Type="http://schemas.openxmlformats.org/officeDocument/2006/relationships/tags" Target="../tags/tag1395.xml"/><Relationship Id="rId11" Type="http://schemas.openxmlformats.org/officeDocument/2006/relationships/image" Target="../media/image4.emf"/><Relationship Id="rId5" Type="http://schemas.openxmlformats.org/officeDocument/2006/relationships/tags" Target="../tags/tag1394.xml"/><Relationship Id="rId10" Type="http://schemas.openxmlformats.org/officeDocument/2006/relationships/oleObject" Target="../embeddings/oleObject376.bin"/><Relationship Id="rId4" Type="http://schemas.openxmlformats.org/officeDocument/2006/relationships/tags" Target="../tags/tag1393.xml"/><Relationship Id="rId9" Type="http://schemas.openxmlformats.org/officeDocument/2006/relationships/image" Target="../media/image3.jpeg"/></Relationships>
</file>

<file path=ppt/slideLayouts/_rels/slideLayout427.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1398.xml"/><Relationship Id="rId7" Type="http://schemas.openxmlformats.org/officeDocument/2006/relationships/tags" Target="../tags/tag1402.xml"/><Relationship Id="rId12" Type="http://schemas.openxmlformats.org/officeDocument/2006/relationships/image" Target="../media/image4.emf"/><Relationship Id="rId2" Type="http://schemas.openxmlformats.org/officeDocument/2006/relationships/tags" Target="../tags/tag1397.xml"/><Relationship Id="rId1" Type="http://schemas.openxmlformats.org/officeDocument/2006/relationships/vmlDrawing" Target="../drawings/vmlDrawing357.vml"/><Relationship Id="rId6" Type="http://schemas.openxmlformats.org/officeDocument/2006/relationships/tags" Target="../tags/tag1401.xml"/><Relationship Id="rId11" Type="http://schemas.openxmlformats.org/officeDocument/2006/relationships/image" Target="../media/image5.png"/><Relationship Id="rId5" Type="http://schemas.openxmlformats.org/officeDocument/2006/relationships/tags" Target="../tags/tag1400.xml"/><Relationship Id="rId10" Type="http://schemas.openxmlformats.org/officeDocument/2006/relationships/oleObject" Target="../embeddings/oleObject377.bin"/><Relationship Id="rId4" Type="http://schemas.openxmlformats.org/officeDocument/2006/relationships/tags" Target="../tags/tag1399.xml"/><Relationship Id="rId9" Type="http://schemas.openxmlformats.org/officeDocument/2006/relationships/image" Target="../media/image6.jpeg"/></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404.xml"/><Relationship Id="rId7" Type="http://schemas.openxmlformats.org/officeDocument/2006/relationships/oleObject" Target="../embeddings/oleObject378.bin"/><Relationship Id="rId2" Type="http://schemas.openxmlformats.org/officeDocument/2006/relationships/tags" Target="../tags/tag1403.xml"/><Relationship Id="rId1" Type="http://schemas.openxmlformats.org/officeDocument/2006/relationships/vmlDrawing" Target="../drawings/vmlDrawing358.vml"/><Relationship Id="rId6" Type="http://schemas.openxmlformats.org/officeDocument/2006/relationships/image" Target="../media/image7.jpeg"/><Relationship Id="rId5" Type="http://schemas.openxmlformats.org/officeDocument/2006/relationships/slideMaster" Target="../slideMasters/slideMaster47.xml"/><Relationship Id="rId4" Type="http://schemas.openxmlformats.org/officeDocument/2006/relationships/tags" Target="../tags/tag1405.xml"/></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406.xml"/><Relationship Id="rId1" Type="http://schemas.openxmlformats.org/officeDocument/2006/relationships/vmlDrawing" Target="../drawings/vmlDrawing359.vml"/><Relationship Id="rId4" Type="http://schemas.openxmlformats.org/officeDocument/2006/relationships/oleObject" Target="../embeddings/oleObject379.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408.xml"/><Relationship Id="rId2" Type="http://schemas.openxmlformats.org/officeDocument/2006/relationships/tags" Target="../tags/tag1407.xml"/><Relationship Id="rId1" Type="http://schemas.openxmlformats.org/officeDocument/2006/relationships/vmlDrawing" Target="../drawings/vmlDrawing360.vml"/><Relationship Id="rId6" Type="http://schemas.openxmlformats.org/officeDocument/2006/relationships/oleObject" Target="../embeddings/oleObject380.bin"/><Relationship Id="rId5" Type="http://schemas.openxmlformats.org/officeDocument/2006/relationships/slideMaster" Target="../slideMasters/slideMaster47.xml"/><Relationship Id="rId4" Type="http://schemas.openxmlformats.org/officeDocument/2006/relationships/tags" Target="../tags/tag1409.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411.xml"/><Relationship Id="rId2" Type="http://schemas.openxmlformats.org/officeDocument/2006/relationships/tags" Target="../tags/tag1410.xml"/><Relationship Id="rId1" Type="http://schemas.openxmlformats.org/officeDocument/2006/relationships/vmlDrawing" Target="../drawings/vmlDrawing361.vml"/><Relationship Id="rId6" Type="http://schemas.openxmlformats.org/officeDocument/2006/relationships/oleObject" Target="../embeddings/oleObject381.bin"/><Relationship Id="rId5" Type="http://schemas.openxmlformats.org/officeDocument/2006/relationships/slideMaster" Target="../slideMasters/slideMaster47.xml"/><Relationship Id="rId4" Type="http://schemas.openxmlformats.org/officeDocument/2006/relationships/tags" Target="../tags/tag1412.xml"/></Relationships>
</file>

<file path=ppt/slideLayouts/_rels/slideLayout432.xml.rels><?xml version="1.0" encoding="UTF-8" standalone="yes"?>
<Relationships xmlns="http://schemas.openxmlformats.org/package/2006/relationships"><Relationship Id="rId8" Type="http://schemas.openxmlformats.org/officeDocument/2006/relationships/oleObject" Target="../embeddings/oleObject382.bin"/><Relationship Id="rId3" Type="http://schemas.openxmlformats.org/officeDocument/2006/relationships/tags" Target="../tags/tag1414.xml"/><Relationship Id="rId7" Type="http://schemas.openxmlformats.org/officeDocument/2006/relationships/slideMaster" Target="../slideMasters/slideMaster47.xml"/><Relationship Id="rId2" Type="http://schemas.openxmlformats.org/officeDocument/2006/relationships/tags" Target="../tags/tag1413.xml"/><Relationship Id="rId1" Type="http://schemas.openxmlformats.org/officeDocument/2006/relationships/vmlDrawing" Target="../drawings/vmlDrawing362.vml"/><Relationship Id="rId6" Type="http://schemas.openxmlformats.org/officeDocument/2006/relationships/tags" Target="../tags/tag1417.xml"/><Relationship Id="rId5" Type="http://schemas.openxmlformats.org/officeDocument/2006/relationships/tags" Target="../tags/tag1416.xml"/><Relationship Id="rId4" Type="http://schemas.openxmlformats.org/officeDocument/2006/relationships/tags" Target="../tags/tag14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4.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Master" Target="../slideMasters/slideMaster47.xml"/><Relationship Id="rId1" Type="http://schemas.openxmlformats.org/officeDocument/2006/relationships/vmlDrawing" Target="../drawings/vmlDrawing363.v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6.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27.xml"/><Relationship Id="rId7" Type="http://schemas.openxmlformats.org/officeDocument/2006/relationships/tags" Target="../tags/tag1431.xml"/><Relationship Id="rId12" Type="http://schemas.openxmlformats.org/officeDocument/2006/relationships/image" Target="../media/image5.png"/><Relationship Id="rId2" Type="http://schemas.openxmlformats.org/officeDocument/2006/relationships/tags" Target="../tags/tag1426.xml"/><Relationship Id="rId1" Type="http://schemas.openxmlformats.org/officeDocument/2006/relationships/vmlDrawing" Target="../drawings/vmlDrawing365.vml"/><Relationship Id="rId6" Type="http://schemas.openxmlformats.org/officeDocument/2006/relationships/tags" Target="../tags/tag1430.xml"/><Relationship Id="rId11" Type="http://schemas.openxmlformats.org/officeDocument/2006/relationships/image" Target="../media/image4.emf"/><Relationship Id="rId5" Type="http://schemas.openxmlformats.org/officeDocument/2006/relationships/tags" Target="../tags/tag1429.xml"/><Relationship Id="rId10" Type="http://schemas.openxmlformats.org/officeDocument/2006/relationships/oleObject" Target="../embeddings/oleObject385.bin"/><Relationship Id="rId4" Type="http://schemas.openxmlformats.org/officeDocument/2006/relationships/tags" Target="../tags/tag1428.xml"/><Relationship Id="rId9" Type="http://schemas.openxmlformats.org/officeDocument/2006/relationships/image" Target="../media/image3.jpeg"/></Relationships>
</file>

<file path=ppt/slideLayouts/_rels/slideLayout437.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1433.xml"/><Relationship Id="rId7" Type="http://schemas.openxmlformats.org/officeDocument/2006/relationships/tags" Target="../tags/tag1437.xml"/><Relationship Id="rId12" Type="http://schemas.openxmlformats.org/officeDocument/2006/relationships/image" Target="../media/image4.emf"/><Relationship Id="rId2" Type="http://schemas.openxmlformats.org/officeDocument/2006/relationships/tags" Target="../tags/tag1432.xml"/><Relationship Id="rId1" Type="http://schemas.openxmlformats.org/officeDocument/2006/relationships/vmlDrawing" Target="../drawings/vmlDrawing366.vml"/><Relationship Id="rId6" Type="http://schemas.openxmlformats.org/officeDocument/2006/relationships/tags" Target="../tags/tag1436.xml"/><Relationship Id="rId11" Type="http://schemas.openxmlformats.org/officeDocument/2006/relationships/image" Target="../media/image5.png"/><Relationship Id="rId5" Type="http://schemas.openxmlformats.org/officeDocument/2006/relationships/tags" Target="../tags/tag1435.xml"/><Relationship Id="rId10" Type="http://schemas.openxmlformats.org/officeDocument/2006/relationships/oleObject" Target="../embeddings/oleObject386.bin"/><Relationship Id="rId4" Type="http://schemas.openxmlformats.org/officeDocument/2006/relationships/tags" Target="../tags/tag1434.xml"/><Relationship Id="rId9" Type="http://schemas.openxmlformats.org/officeDocument/2006/relationships/image" Target="../media/image6.jpeg"/></Relationships>
</file>

<file path=ppt/slideLayouts/_rels/slideLayout438.xml.rels><?xml version="1.0" encoding="UTF-8" standalone="yes"?>
<Relationships xmlns="http://schemas.openxmlformats.org/package/2006/relationships"><Relationship Id="rId3" Type="http://schemas.openxmlformats.org/officeDocument/2006/relationships/tags" Target="../tags/tag1439.xml"/><Relationship Id="rId7" Type="http://schemas.openxmlformats.org/officeDocument/2006/relationships/oleObject" Target="../embeddings/oleObject387.bin"/><Relationship Id="rId2" Type="http://schemas.openxmlformats.org/officeDocument/2006/relationships/tags" Target="../tags/tag1438.xml"/><Relationship Id="rId1" Type="http://schemas.openxmlformats.org/officeDocument/2006/relationships/vmlDrawing" Target="../drawings/vmlDrawing367.vml"/><Relationship Id="rId6" Type="http://schemas.openxmlformats.org/officeDocument/2006/relationships/image" Target="../media/image7.jpeg"/><Relationship Id="rId5" Type="http://schemas.openxmlformats.org/officeDocument/2006/relationships/slideMaster" Target="../slideMasters/slideMaster48.xml"/><Relationship Id="rId4" Type="http://schemas.openxmlformats.org/officeDocument/2006/relationships/tags" Target="../tags/tag1440.xml"/></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441.xml"/><Relationship Id="rId1" Type="http://schemas.openxmlformats.org/officeDocument/2006/relationships/vmlDrawing" Target="../drawings/vmlDrawing368.vml"/><Relationship Id="rId4" Type="http://schemas.openxmlformats.org/officeDocument/2006/relationships/oleObject" Target="../embeddings/oleObject388.bin"/></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40.xml.rels><?xml version="1.0" encoding="UTF-8" standalone="yes"?>
<Relationships xmlns="http://schemas.openxmlformats.org/package/2006/relationships"><Relationship Id="rId3" Type="http://schemas.openxmlformats.org/officeDocument/2006/relationships/tags" Target="../tags/tag1443.xml"/><Relationship Id="rId2" Type="http://schemas.openxmlformats.org/officeDocument/2006/relationships/tags" Target="../tags/tag1442.xml"/><Relationship Id="rId1" Type="http://schemas.openxmlformats.org/officeDocument/2006/relationships/vmlDrawing" Target="../drawings/vmlDrawing369.vml"/><Relationship Id="rId6" Type="http://schemas.openxmlformats.org/officeDocument/2006/relationships/oleObject" Target="../embeddings/oleObject389.bin"/><Relationship Id="rId5" Type="http://schemas.openxmlformats.org/officeDocument/2006/relationships/slideMaster" Target="../slideMasters/slideMaster48.xml"/><Relationship Id="rId4" Type="http://schemas.openxmlformats.org/officeDocument/2006/relationships/tags" Target="../tags/tag1444.xml"/></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446.xml"/><Relationship Id="rId2" Type="http://schemas.openxmlformats.org/officeDocument/2006/relationships/tags" Target="../tags/tag1445.xml"/><Relationship Id="rId1" Type="http://schemas.openxmlformats.org/officeDocument/2006/relationships/vmlDrawing" Target="../drawings/vmlDrawing370.vml"/><Relationship Id="rId6" Type="http://schemas.openxmlformats.org/officeDocument/2006/relationships/oleObject" Target="../embeddings/oleObject390.bin"/><Relationship Id="rId5" Type="http://schemas.openxmlformats.org/officeDocument/2006/relationships/slideMaster" Target="../slideMasters/slideMaster48.xml"/><Relationship Id="rId4" Type="http://schemas.openxmlformats.org/officeDocument/2006/relationships/tags" Target="../tags/tag1447.xml"/></Relationships>
</file>

<file path=ppt/slideLayouts/_rels/slideLayout442.xml.rels><?xml version="1.0" encoding="UTF-8" standalone="yes"?>
<Relationships xmlns="http://schemas.openxmlformats.org/package/2006/relationships"><Relationship Id="rId8" Type="http://schemas.openxmlformats.org/officeDocument/2006/relationships/oleObject" Target="../embeddings/oleObject391.bin"/><Relationship Id="rId3" Type="http://schemas.openxmlformats.org/officeDocument/2006/relationships/tags" Target="../tags/tag1449.xml"/><Relationship Id="rId7" Type="http://schemas.openxmlformats.org/officeDocument/2006/relationships/slideMaster" Target="../slideMasters/slideMaster48.xml"/><Relationship Id="rId2" Type="http://schemas.openxmlformats.org/officeDocument/2006/relationships/tags" Target="../tags/tag1448.xml"/><Relationship Id="rId1" Type="http://schemas.openxmlformats.org/officeDocument/2006/relationships/vmlDrawing" Target="../drawings/vmlDrawing371.vml"/><Relationship Id="rId6" Type="http://schemas.openxmlformats.org/officeDocument/2006/relationships/tags" Target="../tags/tag1452.xml"/><Relationship Id="rId5" Type="http://schemas.openxmlformats.org/officeDocument/2006/relationships/tags" Target="../tags/tag1451.xml"/><Relationship Id="rId4" Type="http://schemas.openxmlformats.org/officeDocument/2006/relationships/tags" Target="../tags/tag145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4.xml.rels><?xml version="1.0" encoding="UTF-8" standalone="yes"?>
<Relationships xmlns="http://schemas.openxmlformats.org/package/2006/relationships"><Relationship Id="rId3" Type="http://schemas.openxmlformats.org/officeDocument/2006/relationships/oleObject" Target="../embeddings/oleObject392.bin"/><Relationship Id="rId2" Type="http://schemas.openxmlformats.org/officeDocument/2006/relationships/slideMaster" Target="../slideMasters/slideMaster48.xml"/><Relationship Id="rId1" Type="http://schemas.openxmlformats.org/officeDocument/2006/relationships/vmlDrawing" Target="../drawings/vmlDrawing372.v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46.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2.xml"/><Relationship Id="rId7" Type="http://schemas.openxmlformats.org/officeDocument/2006/relationships/tags" Target="../tags/tag1466.xml"/><Relationship Id="rId12" Type="http://schemas.openxmlformats.org/officeDocument/2006/relationships/image" Target="../media/image5.png"/><Relationship Id="rId2" Type="http://schemas.openxmlformats.org/officeDocument/2006/relationships/tags" Target="../tags/tag1461.xml"/><Relationship Id="rId1" Type="http://schemas.openxmlformats.org/officeDocument/2006/relationships/vmlDrawing" Target="../drawings/vmlDrawing374.vml"/><Relationship Id="rId6" Type="http://schemas.openxmlformats.org/officeDocument/2006/relationships/tags" Target="../tags/tag1465.xml"/><Relationship Id="rId11" Type="http://schemas.openxmlformats.org/officeDocument/2006/relationships/image" Target="../media/image4.emf"/><Relationship Id="rId5" Type="http://schemas.openxmlformats.org/officeDocument/2006/relationships/tags" Target="../tags/tag1464.xml"/><Relationship Id="rId10" Type="http://schemas.openxmlformats.org/officeDocument/2006/relationships/oleObject" Target="../embeddings/oleObject394.bin"/><Relationship Id="rId4" Type="http://schemas.openxmlformats.org/officeDocument/2006/relationships/tags" Target="../tags/tag1463.xml"/><Relationship Id="rId9" Type="http://schemas.openxmlformats.org/officeDocument/2006/relationships/image" Target="../media/image3.jpeg"/></Relationships>
</file>

<file path=ppt/slideLayouts/_rels/slideLayout447.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1468.xml"/><Relationship Id="rId7" Type="http://schemas.openxmlformats.org/officeDocument/2006/relationships/tags" Target="../tags/tag1472.xml"/><Relationship Id="rId12" Type="http://schemas.openxmlformats.org/officeDocument/2006/relationships/image" Target="../media/image4.emf"/><Relationship Id="rId2" Type="http://schemas.openxmlformats.org/officeDocument/2006/relationships/tags" Target="../tags/tag1467.xml"/><Relationship Id="rId1" Type="http://schemas.openxmlformats.org/officeDocument/2006/relationships/vmlDrawing" Target="../drawings/vmlDrawing375.vml"/><Relationship Id="rId6" Type="http://schemas.openxmlformats.org/officeDocument/2006/relationships/tags" Target="../tags/tag1471.xml"/><Relationship Id="rId11" Type="http://schemas.openxmlformats.org/officeDocument/2006/relationships/image" Target="../media/image5.png"/><Relationship Id="rId5" Type="http://schemas.openxmlformats.org/officeDocument/2006/relationships/tags" Target="../tags/tag1470.xml"/><Relationship Id="rId10" Type="http://schemas.openxmlformats.org/officeDocument/2006/relationships/oleObject" Target="../embeddings/oleObject395.bin"/><Relationship Id="rId4" Type="http://schemas.openxmlformats.org/officeDocument/2006/relationships/tags" Target="../tags/tag1469.xml"/><Relationship Id="rId9" Type="http://schemas.openxmlformats.org/officeDocument/2006/relationships/image" Target="../media/image6.jpeg"/></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474.xml"/><Relationship Id="rId7" Type="http://schemas.openxmlformats.org/officeDocument/2006/relationships/oleObject" Target="../embeddings/oleObject396.bin"/><Relationship Id="rId2" Type="http://schemas.openxmlformats.org/officeDocument/2006/relationships/tags" Target="../tags/tag1473.xml"/><Relationship Id="rId1" Type="http://schemas.openxmlformats.org/officeDocument/2006/relationships/vmlDrawing" Target="../drawings/vmlDrawing376.vml"/><Relationship Id="rId6" Type="http://schemas.openxmlformats.org/officeDocument/2006/relationships/image" Target="../media/image7.jpeg"/><Relationship Id="rId5" Type="http://schemas.openxmlformats.org/officeDocument/2006/relationships/slideMaster" Target="../slideMasters/slideMaster49.xml"/><Relationship Id="rId4" Type="http://schemas.openxmlformats.org/officeDocument/2006/relationships/tags" Target="../tags/tag1475.xml"/></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476.xml"/><Relationship Id="rId1" Type="http://schemas.openxmlformats.org/officeDocument/2006/relationships/vmlDrawing" Target="../drawings/vmlDrawing377.vml"/><Relationship Id="rId4" Type="http://schemas.openxmlformats.org/officeDocument/2006/relationships/oleObject" Target="../embeddings/oleObject397.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478.xml"/><Relationship Id="rId2" Type="http://schemas.openxmlformats.org/officeDocument/2006/relationships/tags" Target="../tags/tag1477.xml"/><Relationship Id="rId1" Type="http://schemas.openxmlformats.org/officeDocument/2006/relationships/vmlDrawing" Target="../drawings/vmlDrawing378.vml"/><Relationship Id="rId6" Type="http://schemas.openxmlformats.org/officeDocument/2006/relationships/oleObject" Target="../embeddings/oleObject398.bin"/><Relationship Id="rId5" Type="http://schemas.openxmlformats.org/officeDocument/2006/relationships/slideMaster" Target="../slideMasters/slideMaster49.xml"/><Relationship Id="rId4" Type="http://schemas.openxmlformats.org/officeDocument/2006/relationships/tags" Target="../tags/tag1479.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481.xml"/><Relationship Id="rId2" Type="http://schemas.openxmlformats.org/officeDocument/2006/relationships/tags" Target="../tags/tag1480.xml"/><Relationship Id="rId1" Type="http://schemas.openxmlformats.org/officeDocument/2006/relationships/vmlDrawing" Target="../drawings/vmlDrawing379.vml"/><Relationship Id="rId6" Type="http://schemas.openxmlformats.org/officeDocument/2006/relationships/oleObject" Target="../embeddings/oleObject399.bin"/><Relationship Id="rId5" Type="http://schemas.openxmlformats.org/officeDocument/2006/relationships/slideMaster" Target="../slideMasters/slideMaster49.xml"/><Relationship Id="rId4" Type="http://schemas.openxmlformats.org/officeDocument/2006/relationships/tags" Target="../tags/tag1482.xml"/></Relationships>
</file>

<file path=ppt/slideLayouts/_rels/slideLayout452.xml.rels><?xml version="1.0" encoding="UTF-8" standalone="yes"?>
<Relationships xmlns="http://schemas.openxmlformats.org/package/2006/relationships"><Relationship Id="rId8" Type="http://schemas.openxmlformats.org/officeDocument/2006/relationships/oleObject" Target="../embeddings/oleObject400.bin"/><Relationship Id="rId3" Type="http://schemas.openxmlformats.org/officeDocument/2006/relationships/tags" Target="../tags/tag1484.xml"/><Relationship Id="rId7" Type="http://schemas.openxmlformats.org/officeDocument/2006/relationships/slideMaster" Target="../slideMasters/slideMaster49.xml"/><Relationship Id="rId2" Type="http://schemas.openxmlformats.org/officeDocument/2006/relationships/tags" Target="../tags/tag1483.xml"/><Relationship Id="rId1" Type="http://schemas.openxmlformats.org/officeDocument/2006/relationships/vmlDrawing" Target="../drawings/vmlDrawing380.v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4.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Master" Target="../slideMasters/slideMaster49.xml"/><Relationship Id="rId1" Type="http://schemas.openxmlformats.org/officeDocument/2006/relationships/vmlDrawing" Target="../drawings/vmlDrawing381.v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56.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image" Target="../media/image5.png"/><Relationship Id="rId2" Type="http://schemas.openxmlformats.org/officeDocument/2006/relationships/tags" Target="../tags/tag1496.xml"/><Relationship Id="rId1" Type="http://schemas.openxmlformats.org/officeDocument/2006/relationships/vmlDrawing" Target="../drawings/vmlDrawing383.vml"/><Relationship Id="rId6" Type="http://schemas.openxmlformats.org/officeDocument/2006/relationships/tags" Target="../tags/tag1500.xml"/><Relationship Id="rId11" Type="http://schemas.openxmlformats.org/officeDocument/2006/relationships/image" Target="../media/image4.emf"/><Relationship Id="rId5" Type="http://schemas.openxmlformats.org/officeDocument/2006/relationships/tags" Target="../tags/tag1499.xml"/><Relationship Id="rId10" Type="http://schemas.openxmlformats.org/officeDocument/2006/relationships/oleObject" Target="../embeddings/oleObject403.bin"/><Relationship Id="rId4" Type="http://schemas.openxmlformats.org/officeDocument/2006/relationships/tags" Target="../tags/tag1498.xml"/><Relationship Id="rId9" Type="http://schemas.openxmlformats.org/officeDocument/2006/relationships/image" Target="../media/image3.jpeg"/></Relationships>
</file>

<file path=ppt/slideLayouts/_rels/slideLayout457.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503.xml"/><Relationship Id="rId7" Type="http://schemas.openxmlformats.org/officeDocument/2006/relationships/tags" Target="../tags/tag1507.xml"/><Relationship Id="rId12" Type="http://schemas.openxmlformats.org/officeDocument/2006/relationships/image" Target="../media/image4.emf"/><Relationship Id="rId2" Type="http://schemas.openxmlformats.org/officeDocument/2006/relationships/tags" Target="../tags/tag1502.xml"/><Relationship Id="rId1" Type="http://schemas.openxmlformats.org/officeDocument/2006/relationships/vmlDrawing" Target="../drawings/vmlDrawing384.vml"/><Relationship Id="rId6" Type="http://schemas.openxmlformats.org/officeDocument/2006/relationships/tags" Target="../tags/tag1506.xml"/><Relationship Id="rId11" Type="http://schemas.openxmlformats.org/officeDocument/2006/relationships/image" Target="../media/image5.png"/><Relationship Id="rId5" Type="http://schemas.openxmlformats.org/officeDocument/2006/relationships/tags" Target="../tags/tag1505.xml"/><Relationship Id="rId10" Type="http://schemas.openxmlformats.org/officeDocument/2006/relationships/oleObject" Target="../embeddings/oleObject404.bin"/><Relationship Id="rId4" Type="http://schemas.openxmlformats.org/officeDocument/2006/relationships/tags" Target="../tags/tag1504.xml"/><Relationship Id="rId9" Type="http://schemas.openxmlformats.org/officeDocument/2006/relationships/image" Target="../media/image6.jpeg"/></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509.xml"/><Relationship Id="rId7" Type="http://schemas.openxmlformats.org/officeDocument/2006/relationships/oleObject" Target="../embeddings/oleObject405.bin"/><Relationship Id="rId2" Type="http://schemas.openxmlformats.org/officeDocument/2006/relationships/tags" Target="../tags/tag1508.xml"/><Relationship Id="rId1" Type="http://schemas.openxmlformats.org/officeDocument/2006/relationships/vmlDrawing" Target="../drawings/vmlDrawing385.vml"/><Relationship Id="rId6" Type="http://schemas.openxmlformats.org/officeDocument/2006/relationships/image" Target="../media/image7.jpeg"/><Relationship Id="rId5" Type="http://schemas.openxmlformats.org/officeDocument/2006/relationships/slideMaster" Target="../slideMasters/slideMaster50.xml"/><Relationship Id="rId4" Type="http://schemas.openxmlformats.org/officeDocument/2006/relationships/tags" Target="../tags/tag1510.xml"/></Relationships>
</file>

<file path=ppt/slideLayouts/_rels/slideLayout459.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511.xml"/><Relationship Id="rId1" Type="http://schemas.openxmlformats.org/officeDocument/2006/relationships/vmlDrawing" Target="../drawings/vmlDrawing386.vml"/><Relationship Id="rId4" Type="http://schemas.openxmlformats.org/officeDocument/2006/relationships/oleObject" Target="../embeddings/oleObject406.bin"/></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513.xml"/><Relationship Id="rId2" Type="http://schemas.openxmlformats.org/officeDocument/2006/relationships/tags" Target="../tags/tag1512.xml"/><Relationship Id="rId1" Type="http://schemas.openxmlformats.org/officeDocument/2006/relationships/vmlDrawing" Target="../drawings/vmlDrawing387.vml"/><Relationship Id="rId6" Type="http://schemas.openxmlformats.org/officeDocument/2006/relationships/oleObject" Target="../embeddings/oleObject407.bin"/><Relationship Id="rId5" Type="http://schemas.openxmlformats.org/officeDocument/2006/relationships/slideMaster" Target="../slideMasters/slideMaster50.xml"/><Relationship Id="rId4" Type="http://schemas.openxmlformats.org/officeDocument/2006/relationships/tags" Target="../tags/tag1514.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516.xml"/><Relationship Id="rId2" Type="http://schemas.openxmlformats.org/officeDocument/2006/relationships/tags" Target="../tags/tag1515.xml"/><Relationship Id="rId1" Type="http://schemas.openxmlformats.org/officeDocument/2006/relationships/vmlDrawing" Target="../drawings/vmlDrawing388.vml"/><Relationship Id="rId6" Type="http://schemas.openxmlformats.org/officeDocument/2006/relationships/oleObject" Target="../embeddings/oleObject408.bin"/><Relationship Id="rId5" Type="http://schemas.openxmlformats.org/officeDocument/2006/relationships/slideMaster" Target="../slideMasters/slideMaster50.xml"/><Relationship Id="rId4" Type="http://schemas.openxmlformats.org/officeDocument/2006/relationships/tags" Target="../tags/tag1517.xml"/></Relationships>
</file>

<file path=ppt/slideLayouts/_rels/slideLayout462.xml.rels><?xml version="1.0" encoding="UTF-8" standalone="yes"?>
<Relationships xmlns="http://schemas.openxmlformats.org/package/2006/relationships"><Relationship Id="rId8" Type="http://schemas.openxmlformats.org/officeDocument/2006/relationships/oleObject" Target="../embeddings/oleObject409.bin"/><Relationship Id="rId3" Type="http://schemas.openxmlformats.org/officeDocument/2006/relationships/tags" Target="../tags/tag1519.xml"/><Relationship Id="rId7" Type="http://schemas.openxmlformats.org/officeDocument/2006/relationships/slideMaster" Target="../slideMasters/slideMaster50.xml"/><Relationship Id="rId2" Type="http://schemas.openxmlformats.org/officeDocument/2006/relationships/tags" Target="../tags/tag1518.xml"/><Relationship Id="rId1" Type="http://schemas.openxmlformats.org/officeDocument/2006/relationships/vmlDrawing" Target="../drawings/vmlDrawing389.vml"/><Relationship Id="rId6" Type="http://schemas.openxmlformats.org/officeDocument/2006/relationships/tags" Target="../tags/tag1522.xml"/><Relationship Id="rId5" Type="http://schemas.openxmlformats.org/officeDocument/2006/relationships/tags" Target="../tags/tag1521.xml"/><Relationship Id="rId4" Type="http://schemas.openxmlformats.org/officeDocument/2006/relationships/tags" Target="../tags/tag15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4.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slideMaster" Target="../slideMasters/slideMaster50.xml"/><Relationship Id="rId1" Type="http://schemas.openxmlformats.org/officeDocument/2006/relationships/vmlDrawing" Target="../drawings/vmlDrawing390.v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66.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2.xml"/><Relationship Id="rId7" Type="http://schemas.openxmlformats.org/officeDocument/2006/relationships/tags" Target="../tags/tag1536.xml"/><Relationship Id="rId12" Type="http://schemas.openxmlformats.org/officeDocument/2006/relationships/image" Target="../media/image5.png"/><Relationship Id="rId2" Type="http://schemas.openxmlformats.org/officeDocument/2006/relationships/tags" Target="../tags/tag1531.xml"/><Relationship Id="rId1" Type="http://schemas.openxmlformats.org/officeDocument/2006/relationships/vmlDrawing" Target="../drawings/vmlDrawing392.vml"/><Relationship Id="rId6" Type="http://schemas.openxmlformats.org/officeDocument/2006/relationships/tags" Target="../tags/tag1535.xml"/><Relationship Id="rId11" Type="http://schemas.openxmlformats.org/officeDocument/2006/relationships/image" Target="../media/image4.emf"/><Relationship Id="rId5" Type="http://schemas.openxmlformats.org/officeDocument/2006/relationships/tags" Target="../tags/tag1534.xml"/><Relationship Id="rId10" Type="http://schemas.openxmlformats.org/officeDocument/2006/relationships/oleObject" Target="../embeddings/oleObject412.bin"/><Relationship Id="rId4" Type="http://schemas.openxmlformats.org/officeDocument/2006/relationships/tags" Target="../tags/tag1533.xml"/><Relationship Id="rId9" Type="http://schemas.openxmlformats.org/officeDocument/2006/relationships/image" Target="../media/image3.jpeg"/></Relationships>
</file>

<file path=ppt/slideLayouts/_rels/slideLayout467.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538.xml"/><Relationship Id="rId7" Type="http://schemas.openxmlformats.org/officeDocument/2006/relationships/tags" Target="../tags/tag1542.xml"/><Relationship Id="rId12" Type="http://schemas.openxmlformats.org/officeDocument/2006/relationships/image" Target="../media/image4.emf"/><Relationship Id="rId2" Type="http://schemas.openxmlformats.org/officeDocument/2006/relationships/tags" Target="../tags/tag1537.xml"/><Relationship Id="rId1" Type="http://schemas.openxmlformats.org/officeDocument/2006/relationships/vmlDrawing" Target="../drawings/vmlDrawing393.vml"/><Relationship Id="rId6" Type="http://schemas.openxmlformats.org/officeDocument/2006/relationships/tags" Target="../tags/tag1541.xml"/><Relationship Id="rId11" Type="http://schemas.openxmlformats.org/officeDocument/2006/relationships/image" Target="../media/image5.png"/><Relationship Id="rId5" Type="http://schemas.openxmlformats.org/officeDocument/2006/relationships/tags" Target="../tags/tag1540.xml"/><Relationship Id="rId10" Type="http://schemas.openxmlformats.org/officeDocument/2006/relationships/oleObject" Target="../embeddings/oleObject413.bin"/><Relationship Id="rId4" Type="http://schemas.openxmlformats.org/officeDocument/2006/relationships/tags" Target="../tags/tag1539.xml"/><Relationship Id="rId9" Type="http://schemas.openxmlformats.org/officeDocument/2006/relationships/image" Target="../media/image6.jpeg"/></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544.xml"/><Relationship Id="rId7" Type="http://schemas.openxmlformats.org/officeDocument/2006/relationships/oleObject" Target="../embeddings/oleObject414.bin"/><Relationship Id="rId2" Type="http://schemas.openxmlformats.org/officeDocument/2006/relationships/tags" Target="../tags/tag1543.xml"/><Relationship Id="rId1" Type="http://schemas.openxmlformats.org/officeDocument/2006/relationships/vmlDrawing" Target="../drawings/vmlDrawing394.vml"/><Relationship Id="rId6" Type="http://schemas.openxmlformats.org/officeDocument/2006/relationships/image" Target="../media/image7.jpeg"/><Relationship Id="rId5" Type="http://schemas.openxmlformats.org/officeDocument/2006/relationships/slideMaster" Target="../slideMasters/slideMaster51.xml"/><Relationship Id="rId4" Type="http://schemas.openxmlformats.org/officeDocument/2006/relationships/tags" Target="../tags/tag1545.xml"/></Relationships>
</file>

<file path=ppt/slideLayouts/_rels/slideLayout469.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546.xml"/><Relationship Id="rId1" Type="http://schemas.openxmlformats.org/officeDocument/2006/relationships/vmlDrawing" Target="../drawings/vmlDrawing395.vml"/><Relationship Id="rId4" Type="http://schemas.openxmlformats.org/officeDocument/2006/relationships/oleObject" Target="../embeddings/oleObject415.bin"/></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14.xml"/><Relationship Id="rId7" Type="http://schemas.openxmlformats.org/officeDocument/2006/relationships/image" Target="../media/image47.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vmlDrawing" Target="../drawings/vmlDrawing396.vml"/><Relationship Id="rId6" Type="http://schemas.openxmlformats.org/officeDocument/2006/relationships/oleObject" Target="../embeddings/oleObject416.bin"/><Relationship Id="rId5" Type="http://schemas.openxmlformats.org/officeDocument/2006/relationships/slideMaster" Target="../slideMasters/slideMaster51.xml"/><Relationship Id="rId4" Type="http://schemas.openxmlformats.org/officeDocument/2006/relationships/tags" Target="../tags/tag1549.xml"/></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551.xml"/><Relationship Id="rId2" Type="http://schemas.openxmlformats.org/officeDocument/2006/relationships/tags" Target="../tags/tag1550.xml"/><Relationship Id="rId1" Type="http://schemas.openxmlformats.org/officeDocument/2006/relationships/vmlDrawing" Target="../drawings/vmlDrawing397.vml"/><Relationship Id="rId6" Type="http://schemas.openxmlformats.org/officeDocument/2006/relationships/oleObject" Target="../embeddings/oleObject417.bin"/><Relationship Id="rId5" Type="http://schemas.openxmlformats.org/officeDocument/2006/relationships/slideMaster" Target="../slideMasters/slideMaster51.xml"/><Relationship Id="rId4" Type="http://schemas.openxmlformats.org/officeDocument/2006/relationships/tags" Target="../tags/tag1552.xml"/></Relationships>
</file>

<file path=ppt/slideLayouts/_rels/slideLayout472.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tags" Target="../tags/tag1554.xml"/><Relationship Id="rId7" Type="http://schemas.openxmlformats.org/officeDocument/2006/relationships/slideMaster" Target="../slideMasters/slideMaster51.xml"/><Relationship Id="rId2" Type="http://schemas.openxmlformats.org/officeDocument/2006/relationships/tags" Target="../tags/tag1553.xml"/><Relationship Id="rId1" Type="http://schemas.openxmlformats.org/officeDocument/2006/relationships/vmlDrawing" Target="../drawings/vmlDrawing398.vml"/><Relationship Id="rId6" Type="http://schemas.openxmlformats.org/officeDocument/2006/relationships/tags" Target="../tags/tag1557.xml"/><Relationship Id="rId5" Type="http://schemas.openxmlformats.org/officeDocument/2006/relationships/tags" Target="../tags/tag1556.xml"/><Relationship Id="rId4" Type="http://schemas.openxmlformats.org/officeDocument/2006/relationships/tags" Target="../tags/tag155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74.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Master" Target="../slideMasters/slideMaster51.xml"/><Relationship Id="rId1" Type="http://schemas.openxmlformats.org/officeDocument/2006/relationships/vmlDrawing" Target="../drawings/vmlDrawing399.v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4.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6.jpeg"/></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4.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5.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51.xml"/><Relationship Id="rId7" Type="http://schemas.openxmlformats.org/officeDocument/2006/relationships/image" Target="../media/image47.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8.xml"/><Relationship Id="rId7" Type="http://schemas.openxmlformats.org/officeDocument/2006/relationships/image" Target="../media/image1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4.xml"/><Relationship Id="rId1" Type="http://schemas.openxmlformats.org/officeDocument/2006/relationships/vmlDrawing" Target="../drawings/vmlDrawing34.vml"/><Relationship Id="rId6" Type="http://schemas.openxmlformats.org/officeDocument/2006/relationships/oleObject" Target="../embeddings/oleObject36.bin"/><Relationship Id="rId5" Type="http://schemas.openxmlformats.org/officeDocument/2006/relationships/image" Target="../media/image52.jpeg"/><Relationship Id="rId4" Type="http://schemas.openxmlformats.org/officeDocument/2006/relationships/oleObject" Target="../embeddings/oleObject35.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5.xml"/><Relationship Id="rId1" Type="http://schemas.openxmlformats.org/officeDocument/2006/relationships/vmlDrawing" Target="../drawings/vmlDrawing35.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image" Target="../media/image57.jpe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6.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58.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7.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59.jpeg"/></Relationships>
</file>

<file path=ppt/slideLayouts/_rels/slideLayout66.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vmlDrawing" Target="../drawings/vmlDrawing39.vml"/><Relationship Id="rId6" Type="http://schemas.openxmlformats.org/officeDocument/2006/relationships/tags" Target="../tags/tag180.xml"/><Relationship Id="rId11" Type="http://schemas.openxmlformats.org/officeDocument/2006/relationships/image" Target="../media/image4.emf"/><Relationship Id="rId5" Type="http://schemas.openxmlformats.org/officeDocument/2006/relationships/tags" Target="../tags/tag179.xml"/><Relationship Id="rId10" Type="http://schemas.openxmlformats.org/officeDocument/2006/relationships/oleObject" Target="../embeddings/oleObject44.bin"/><Relationship Id="rId4" Type="http://schemas.openxmlformats.org/officeDocument/2006/relationships/tags" Target="../tags/tag178.xml"/><Relationship Id="rId9" Type="http://schemas.openxmlformats.org/officeDocument/2006/relationships/image" Target="../media/image3.jpeg"/></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4.emf"/><Relationship Id="rId2" Type="http://schemas.openxmlformats.org/officeDocument/2006/relationships/tags" Target="../tags/tag182.xml"/><Relationship Id="rId1" Type="http://schemas.openxmlformats.org/officeDocument/2006/relationships/vmlDrawing" Target="../drawings/vmlDrawing40.vml"/><Relationship Id="rId6" Type="http://schemas.openxmlformats.org/officeDocument/2006/relationships/tags" Target="../tags/tag186.xml"/><Relationship Id="rId11" Type="http://schemas.openxmlformats.org/officeDocument/2006/relationships/image" Target="../media/image5.png"/><Relationship Id="rId5" Type="http://schemas.openxmlformats.org/officeDocument/2006/relationships/tags" Target="../tags/tag185.xml"/><Relationship Id="rId10" Type="http://schemas.openxmlformats.org/officeDocument/2006/relationships/oleObject" Target="../embeddings/oleObject45.bin"/><Relationship Id="rId4" Type="http://schemas.openxmlformats.org/officeDocument/2006/relationships/tags" Target="../tags/tag184.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oleObject" Target="../embeddings/oleObject46.bin"/><Relationship Id="rId2" Type="http://schemas.openxmlformats.org/officeDocument/2006/relationships/tags" Target="../tags/tag188.xml"/><Relationship Id="rId1" Type="http://schemas.openxmlformats.org/officeDocument/2006/relationships/vmlDrawing" Target="../drawings/vmlDrawing41.vml"/><Relationship Id="rId6" Type="http://schemas.openxmlformats.org/officeDocument/2006/relationships/image" Target="../media/image7.jpeg"/><Relationship Id="rId5" Type="http://schemas.openxmlformats.org/officeDocument/2006/relationships/slideMaster" Target="../slideMasters/slideMaster9.xml"/><Relationship Id="rId4" Type="http://schemas.openxmlformats.org/officeDocument/2006/relationships/tags" Target="../tags/tag190.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1.xml"/><Relationship Id="rId1" Type="http://schemas.openxmlformats.org/officeDocument/2006/relationships/vmlDrawing" Target="../drawings/vmlDrawing42.vml"/><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vmlDrawing" Target="../drawings/vmlDrawing43.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194.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vmlDrawing" Target="../drawings/vmlDrawing44.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197.xml"/></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199.xml"/><Relationship Id="rId7" Type="http://schemas.openxmlformats.org/officeDocument/2006/relationships/slideMaster" Target="../slideMasters/slideMaster9.xml"/><Relationship Id="rId2" Type="http://schemas.openxmlformats.org/officeDocument/2006/relationships/tags" Target="../tags/tag198.xml"/><Relationship Id="rId1" Type="http://schemas.openxmlformats.org/officeDocument/2006/relationships/vmlDrawing" Target="../drawings/vmlDrawing45.v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46.v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10.xml"/><Relationship Id="rId7" Type="http://schemas.openxmlformats.org/officeDocument/2006/relationships/image" Target="../media/image19.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2.xml"/><Relationship Id="rId1" Type="http://schemas.openxmlformats.org/officeDocument/2006/relationships/vmlDrawing" Target="../drawings/vmlDrawing48.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5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3.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58.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4.xml"/><Relationship Id="rId1" Type="http://schemas.openxmlformats.org/officeDocument/2006/relationships/vmlDrawing" Target="../drawings/vmlDrawing50.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9.jpeg"/></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image" Target="../media/image5.png"/><Relationship Id="rId2" Type="http://schemas.openxmlformats.org/officeDocument/2006/relationships/tags" Target="../tags/tag223.xml"/><Relationship Id="rId1" Type="http://schemas.openxmlformats.org/officeDocument/2006/relationships/vmlDrawing" Target="../drawings/vmlDrawing52.vml"/><Relationship Id="rId6" Type="http://schemas.openxmlformats.org/officeDocument/2006/relationships/tags" Target="../tags/tag227.xml"/><Relationship Id="rId11" Type="http://schemas.openxmlformats.org/officeDocument/2006/relationships/image" Target="../media/image4.emf"/><Relationship Id="rId5" Type="http://schemas.openxmlformats.org/officeDocument/2006/relationships/tags" Target="../tags/tag226.xml"/><Relationship Id="rId10" Type="http://schemas.openxmlformats.org/officeDocument/2006/relationships/oleObject" Target="../embeddings/oleObject60.bin"/><Relationship Id="rId4" Type="http://schemas.openxmlformats.org/officeDocument/2006/relationships/tags" Target="../tags/tag225.xml"/><Relationship Id="rId9" Type="http://schemas.openxmlformats.org/officeDocument/2006/relationships/image" Target="../media/image3.jpeg"/></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image" Target="../media/image4.emf"/><Relationship Id="rId2" Type="http://schemas.openxmlformats.org/officeDocument/2006/relationships/tags" Target="../tags/tag229.xml"/><Relationship Id="rId1" Type="http://schemas.openxmlformats.org/officeDocument/2006/relationships/vmlDrawing" Target="../drawings/vmlDrawing53.vml"/><Relationship Id="rId6" Type="http://schemas.openxmlformats.org/officeDocument/2006/relationships/tags" Target="../tags/tag233.xml"/><Relationship Id="rId11" Type="http://schemas.openxmlformats.org/officeDocument/2006/relationships/image" Target="../media/image5.png"/><Relationship Id="rId5" Type="http://schemas.openxmlformats.org/officeDocument/2006/relationships/tags" Target="../tags/tag232.xml"/><Relationship Id="rId10" Type="http://schemas.openxmlformats.org/officeDocument/2006/relationships/oleObject" Target="../embeddings/oleObject61.bin"/><Relationship Id="rId4" Type="http://schemas.openxmlformats.org/officeDocument/2006/relationships/tags" Target="../tags/tag231.xml"/><Relationship Id="rId9" Type="http://schemas.openxmlformats.org/officeDocument/2006/relationships/image" Target="../media/image6.jpeg"/></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oleObject" Target="../embeddings/oleObject62.bin"/><Relationship Id="rId2" Type="http://schemas.openxmlformats.org/officeDocument/2006/relationships/tags" Target="../tags/tag235.xml"/><Relationship Id="rId1" Type="http://schemas.openxmlformats.org/officeDocument/2006/relationships/vmlDrawing" Target="../drawings/vmlDrawing54.vml"/><Relationship Id="rId6" Type="http://schemas.openxmlformats.org/officeDocument/2006/relationships/image" Target="../media/image7.jpeg"/><Relationship Id="rId5" Type="http://schemas.openxmlformats.org/officeDocument/2006/relationships/slideMaster" Target="../slideMasters/slideMaster11.xml"/><Relationship Id="rId4" Type="http://schemas.openxmlformats.org/officeDocument/2006/relationships/tags" Target="../tags/tag237.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8.xml"/><Relationship Id="rId1" Type="http://schemas.openxmlformats.org/officeDocument/2006/relationships/vmlDrawing" Target="../drawings/vmlDrawing55.vml"/><Relationship Id="rId4" Type="http://schemas.openxmlformats.org/officeDocument/2006/relationships/oleObject" Target="../embeddings/oleObject63.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vmlDrawing" Target="../drawings/vmlDrawing56.vml"/><Relationship Id="rId6" Type="http://schemas.openxmlformats.org/officeDocument/2006/relationships/oleObject" Target="../embeddings/oleObject64.bin"/><Relationship Id="rId5" Type="http://schemas.openxmlformats.org/officeDocument/2006/relationships/slideMaster" Target="../slideMasters/slideMaster11.xml"/><Relationship Id="rId4" Type="http://schemas.openxmlformats.org/officeDocument/2006/relationships/tags" Target="../tags/tag241.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vmlDrawing" Target="../drawings/vmlDrawing57.vml"/><Relationship Id="rId6" Type="http://schemas.openxmlformats.org/officeDocument/2006/relationships/oleObject" Target="../embeddings/oleObject65.bin"/><Relationship Id="rId5" Type="http://schemas.openxmlformats.org/officeDocument/2006/relationships/slideMaster" Target="../slideMasters/slideMaster11.xml"/><Relationship Id="rId4" Type="http://schemas.openxmlformats.org/officeDocument/2006/relationships/tags" Target="../tags/tag244.xml"/></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tags" Target="../tags/tag246.xml"/><Relationship Id="rId7" Type="http://schemas.openxmlformats.org/officeDocument/2006/relationships/slideMaster" Target="../slideMasters/slideMaster11.xml"/><Relationship Id="rId2" Type="http://schemas.openxmlformats.org/officeDocument/2006/relationships/tags" Target="../tags/tag245.xml"/><Relationship Id="rId1" Type="http://schemas.openxmlformats.org/officeDocument/2006/relationships/vmlDrawing" Target="../drawings/vmlDrawing58.v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1.xml"/><Relationship Id="rId1" Type="http://schemas.openxmlformats.org/officeDocument/2006/relationships/vmlDrawing" Target="../drawings/vmlDrawing59.v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image" Target="../media/image5.png"/><Relationship Id="rId2" Type="http://schemas.openxmlformats.org/officeDocument/2006/relationships/tags" Target="../tags/tag258.xml"/><Relationship Id="rId1" Type="http://schemas.openxmlformats.org/officeDocument/2006/relationships/vmlDrawing" Target="../drawings/vmlDrawing61.vml"/><Relationship Id="rId6" Type="http://schemas.openxmlformats.org/officeDocument/2006/relationships/tags" Target="../tags/tag262.xml"/><Relationship Id="rId11" Type="http://schemas.openxmlformats.org/officeDocument/2006/relationships/image" Target="../media/image4.emf"/><Relationship Id="rId5" Type="http://schemas.openxmlformats.org/officeDocument/2006/relationships/tags" Target="../tags/tag261.xml"/><Relationship Id="rId10" Type="http://schemas.openxmlformats.org/officeDocument/2006/relationships/oleObject" Target="../embeddings/oleObject69.bin"/><Relationship Id="rId4" Type="http://schemas.openxmlformats.org/officeDocument/2006/relationships/tags" Target="../tags/tag260.xml"/><Relationship Id="rId9" Type="http://schemas.openxmlformats.org/officeDocument/2006/relationships/image" Target="../media/image3.jpeg"/></Relationships>
</file>

<file path=ppt/slideLayouts/_rels/slideLayout93.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image" Target="../media/image4.emf"/><Relationship Id="rId2" Type="http://schemas.openxmlformats.org/officeDocument/2006/relationships/tags" Target="../tags/tag264.xml"/><Relationship Id="rId1" Type="http://schemas.openxmlformats.org/officeDocument/2006/relationships/vmlDrawing" Target="../drawings/vmlDrawing62.vml"/><Relationship Id="rId6" Type="http://schemas.openxmlformats.org/officeDocument/2006/relationships/tags" Target="../tags/tag268.xml"/><Relationship Id="rId11" Type="http://schemas.openxmlformats.org/officeDocument/2006/relationships/image" Target="../media/image5.png"/><Relationship Id="rId5" Type="http://schemas.openxmlformats.org/officeDocument/2006/relationships/tags" Target="../tags/tag267.xml"/><Relationship Id="rId10" Type="http://schemas.openxmlformats.org/officeDocument/2006/relationships/oleObject" Target="../embeddings/oleObject70.bin"/><Relationship Id="rId4" Type="http://schemas.openxmlformats.org/officeDocument/2006/relationships/tags" Target="../tags/tag266.xml"/><Relationship Id="rId9" Type="http://schemas.openxmlformats.org/officeDocument/2006/relationships/image" Target="../media/image6.jpeg"/></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271.xml"/><Relationship Id="rId7" Type="http://schemas.openxmlformats.org/officeDocument/2006/relationships/oleObject" Target="../embeddings/oleObject71.bin"/><Relationship Id="rId2" Type="http://schemas.openxmlformats.org/officeDocument/2006/relationships/tags" Target="../tags/tag270.xml"/><Relationship Id="rId1" Type="http://schemas.openxmlformats.org/officeDocument/2006/relationships/vmlDrawing" Target="../drawings/vmlDrawing63.vml"/><Relationship Id="rId6" Type="http://schemas.openxmlformats.org/officeDocument/2006/relationships/image" Target="../media/image7.jpeg"/><Relationship Id="rId5" Type="http://schemas.openxmlformats.org/officeDocument/2006/relationships/slideMaster" Target="../slideMasters/slideMaster12.xml"/><Relationship Id="rId4" Type="http://schemas.openxmlformats.org/officeDocument/2006/relationships/tags" Target="../tags/tag27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3.xml"/><Relationship Id="rId1" Type="http://schemas.openxmlformats.org/officeDocument/2006/relationships/vmlDrawing" Target="../drawings/vmlDrawing64.vml"/><Relationship Id="rId4" Type="http://schemas.openxmlformats.org/officeDocument/2006/relationships/oleObject" Target="../embeddings/oleObject72.bin"/></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vmlDrawing" Target="../drawings/vmlDrawing65.vml"/><Relationship Id="rId6" Type="http://schemas.openxmlformats.org/officeDocument/2006/relationships/oleObject" Target="../embeddings/oleObject73.bin"/><Relationship Id="rId5" Type="http://schemas.openxmlformats.org/officeDocument/2006/relationships/slideMaster" Target="../slideMasters/slideMaster12.xml"/><Relationship Id="rId4" Type="http://schemas.openxmlformats.org/officeDocument/2006/relationships/tags" Target="../tags/tag27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vmlDrawing" Target="../drawings/vmlDrawing66.vml"/><Relationship Id="rId6" Type="http://schemas.openxmlformats.org/officeDocument/2006/relationships/oleObject" Target="../embeddings/oleObject74.bin"/><Relationship Id="rId5" Type="http://schemas.openxmlformats.org/officeDocument/2006/relationships/slideMaster" Target="../slideMasters/slideMaster12.xml"/><Relationship Id="rId4" Type="http://schemas.openxmlformats.org/officeDocument/2006/relationships/tags" Target="../tags/tag279.xml"/></Relationships>
</file>

<file path=ppt/slideLayouts/_rels/slideLayout9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tags" Target="../tags/tag281.xml"/><Relationship Id="rId7" Type="http://schemas.openxmlformats.org/officeDocument/2006/relationships/slideMaster" Target="../slideMasters/slideMaster12.xml"/><Relationship Id="rId2" Type="http://schemas.openxmlformats.org/officeDocument/2006/relationships/tags" Target="../tags/tag280.xml"/><Relationship Id="rId1" Type="http://schemas.openxmlformats.org/officeDocument/2006/relationships/vmlDrawing" Target="../drawings/vmlDrawing67.v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7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 xmlns:p14="http://schemas.microsoft.com/office/powerpoint/2010/main" val="316324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771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823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33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53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864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74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84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1"/>
          <a:ext cx="147061" cy="143985"/>
        </p:xfrm>
        <a:graphic>
          <a:graphicData uri="http://schemas.openxmlformats.org/presentationml/2006/ole">
            <p:oleObj spid="_x0000_s132250" name="think-cell Slide" r:id="rId7" imgW="360" imgH="360" progId="">
              <p:embed/>
            </p:oleObj>
          </a:graphicData>
        </a:graphic>
      </p:graphicFrame>
      <p:grpSp>
        <p:nvGrpSpPr>
          <p:cNvPr id="5" name="Group 351"/>
          <p:cNvGrpSpPr/>
          <p:nvPr userDrawn="1">
            <p:custDataLst>
              <p:tags r:id="rId2"/>
            </p:custDataLst>
          </p:nvPr>
        </p:nvGrpSpPr>
        <p:grpSpPr>
          <a:xfrm>
            <a:off x="5781930"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7"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894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45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56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66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976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97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2" y="1"/>
          <a:ext cx="147061" cy="143985"/>
        </p:xfrm>
        <a:graphic>
          <a:graphicData uri="http://schemas.openxmlformats.org/presentationml/2006/ole">
            <p:oleObj spid="_x0000_s131226"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007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585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585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688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688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0790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0790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20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30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40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5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16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18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191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53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91" name="think-cell Slide" r:id="rId5" imgW="360" imgH="360" progId="">
              <p:embed/>
            </p:oleObj>
          </a:graphicData>
        </a:graphic>
      </p:graphicFrame>
      <p:sp>
        <p:nvSpPr>
          <p:cNvPr id="7" name="Rectangle 7"/>
          <p:cNvSpPr/>
          <p:nvPr userDrawn="1">
            <p:custDataLst>
              <p:tags r:id="rId2"/>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73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83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294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04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14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324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65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130" name="think-cell Slide" r:id="rId6" imgW="360" imgH="360" progId="">
              <p:embed/>
            </p:oleObj>
          </a:graphicData>
        </a:graphic>
      </p:graphicFrame>
      <p:sp>
        <p:nvSpPr>
          <p:cNvPr id="4" name="Rectangle 7"/>
          <p:cNvSpPr/>
          <p:nvPr userDrawn="1">
            <p:custDataLst>
              <p:tags r:id="rId2"/>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386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396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406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16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27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437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0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1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52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3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56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115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115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217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21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56320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5632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7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8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9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0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71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2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3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74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8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9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0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1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82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3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84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85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9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0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1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2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593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94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435"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5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596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21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31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41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51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062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72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82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092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133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144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154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64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174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84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95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205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46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256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66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77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287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97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307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318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59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369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379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389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400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420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430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8194"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819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49218"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4921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65024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65024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5433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5536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563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741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5843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594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6048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6150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6560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6662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6765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86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696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707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717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7277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7686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7789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7891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7993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8096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8198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8301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8403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8813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8915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9017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120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69222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9325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9427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69529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089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099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110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20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130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140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151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161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8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202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212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222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32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243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253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263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273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314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325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335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45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355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366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376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386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497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377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377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480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480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84582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84582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4992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5094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5197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299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57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5401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5504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5606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5709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6118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6221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6323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425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580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6"/>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6528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6630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673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683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7245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7347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744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552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5907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7654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7757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7859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7961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8371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8473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8576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6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6" y="1"/>
          <a:ext cx="147061" cy="143985"/>
        </p:xfrm>
        <a:graphic>
          <a:graphicData uri="http://schemas.openxmlformats.org/presentationml/2006/ole">
            <p:oleObj spid="_x0000_s26009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8781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88883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88985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89088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8949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8960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8970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80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112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8990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000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011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021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062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072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082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093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6214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103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113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123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134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1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1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195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05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216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226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236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246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28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29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30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1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893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32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33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34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35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940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41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942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3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944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945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946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947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905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0915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0926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36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5"/>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5"/>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0946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0956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0967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0977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018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028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038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48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059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069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079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089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130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141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151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61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171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182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192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202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24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125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126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7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6317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6317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8"/>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28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129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130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131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523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533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544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54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564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574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584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595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2636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12646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656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66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2677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87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697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12707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65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66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2"/>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11996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726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1"/>
          <a:ext cx="147061" cy="143985"/>
        </p:xfrm>
        <a:graphic>
          <a:graphicData uri="http://schemas.openxmlformats.org/presentationml/2006/ole">
            <p:oleObj spid="_x0000_s26829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6931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703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1714" name="think-cell Slide" r:id="rId4" imgW="360" imgH="360" progId="">
              <p:embed/>
            </p:oleObj>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1715"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2738"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2739"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3762"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37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74786"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747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7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8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9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0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391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2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3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394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xmlns="" val="1861365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2015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4"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399362"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399363"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4"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0386" name="think-cell Slide" r:id="rId5" imgW="360" imgH="360" progId="">
              <p:embed/>
            </p:oleObj>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0387"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4"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nvGraphicFramePr>
        <p:xfrm>
          <a:off x="0" y="0"/>
          <a:ext cx="158222" cy="158750"/>
        </p:xfrm>
        <a:graphic>
          <a:graphicData uri="http://schemas.openxmlformats.org/presentationml/2006/ole">
            <p:oleObj spid="_x0000_s401410" name="think-cell Slide" r:id="rId5" imgW="360" imgH="360" progId="">
              <p:embed/>
            </p:oleObj>
          </a:graphicData>
        </a:graphic>
      </p:graphicFrame>
      <p:graphicFrame>
        <p:nvGraphicFramePr>
          <p:cNvPr id="42" name="Object 2" hidden="1"/>
          <p:cNvGraphicFramePr>
            <a:graphicFrameLocks noChangeAspect="1"/>
          </p:cNvGraphicFramePr>
          <p:nvPr/>
        </p:nvGraphicFramePr>
        <p:xfrm>
          <a:off x="0" y="0"/>
          <a:ext cx="158222" cy="158750"/>
        </p:xfrm>
        <a:graphic>
          <a:graphicData uri="http://schemas.openxmlformats.org/presentationml/2006/ole">
            <p:oleObj spid="_x0000_s401411" name="think-cell Slide" r:id="rId6" imgW="360" imgH="360" progId="">
              <p:embed/>
            </p:oleObj>
          </a:graphicData>
        </a:graphic>
      </p:graphicFrame>
      <p:sp>
        <p:nvSpPr>
          <p:cNvPr id="43" name="Rectangle 7"/>
          <p:cNvSpPr/>
          <p:nvPr>
            <p:custDataLst>
              <p:tags r:id="rId2"/>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41438946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7695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1"/>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 xmlns:p14="http://schemas.microsoft.com/office/powerpoint/2010/main" val="316324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00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710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720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81"/>
            <a:ext cx="6807652" cy="2950251"/>
          </a:xfrm>
        </p:spPr>
        <p:txBody>
          <a:bodyPr/>
          <a:lstStyle/>
          <a:p>
            <a:pPr lvl="0"/>
            <a:r>
              <a:rPr lang="en-US" noProof="0" dirty="0" smtClean="0"/>
              <a:t>Click to edit Master text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30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1"/>
          <a:ext cx="147061" cy="143985"/>
        </p:xfrm>
        <a:graphic>
          <a:graphicData uri="http://schemas.openxmlformats.org/presentationml/2006/ole">
            <p:oleObj spid="_x0000_s4741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751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61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47.vml"/><Relationship Id="rId13" Type="http://schemas.openxmlformats.org/officeDocument/2006/relationships/tags" Target="../tags/tag207.xml"/><Relationship Id="rId3" Type="http://schemas.openxmlformats.org/officeDocument/2006/relationships/slideLayout" Target="../slideLayouts/slideLayout78.xml"/><Relationship Id="rId7" Type="http://schemas.openxmlformats.org/officeDocument/2006/relationships/theme" Target="../theme/theme10.xml"/><Relationship Id="rId12" Type="http://schemas.openxmlformats.org/officeDocument/2006/relationships/tags" Target="../tags/tag206.xml"/><Relationship Id="rId17" Type="http://schemas.openxmlformats.org/officeDocument/2006/relationships/image" Target="../media/image2.png"/><Relationship Id="rId2" Type="http://schemas.openxmlformats.org/officeDocument/2006/relationships/slideLayout" Target="../slideLayouts/slideLayout77.xml"/><Relationship Id="rId16" Type="http://schemas.openxmlformats.org/officeDocument/2006/relationships/oleObject" Target="../embeddings/oleObject52.bin"/><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ags" Target="../tags/tag205.xml"/><Relationship Id="rId5" Type="http://schemas.openxmlformats.org/officeDocument/2006/relationships/slideLayout" Target="../slideLayouts/slideLayout80.xml"/><Relationship Id="rId15" Type="http://schemas.openxmlformats.org/officeDocument/2006/relationships/tags" Target="../tags/tag209.xml"/><Relationship Id="rId10" Type="http://schemas.openxmlformats.org/officeDocument/2006/relationships/tags" Target="../tags/tag204.xml"/><Relationship Id="rId4" Type="http://schemas.openxmlformats.org/officeDocument/2006/relationships/slideLayout" Target="../slideLayouts/slideLayout79.xml"/><Relationship Id="rId9" Type="http://schemas.openxmlformats.org/officeDocument/2006/relationships/tags" Target="../tags/tag203.xml"/><Relationship Id="rId14" Type="http://schemas.openxmlformats.org/officeDocument/2006/relationships/tags" Target="../tags/tag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15.xml"/><Relationship Id="rId18" Type="http://schemas.openxmlformats.org/officeDocument/2006/relationships/tags" Target="../tags/tag220.xml"/><Relationship Id="rId3" Type="http://schemas.openxmlformats.org/officeDocument/2006/relationships/slideLayout" Target="../slideLayouts/slideLayout84.xml"/><Relationship Id="rId21" Type="http://schemas.openxmlformats.org/officeDocument/2006/relationships/oleObject" Target="../embeddings/oleObject59.bin"/><Relationship Id="rId7" Type="http://schemas.openxmlformats.org/officeDocument/2006/relationships/slideLayout" Target="../slideLayouts/slideLayout88.xml"/><Relationship Id="rId12" Type="http://schemas.openxmlformats.org/officeDocument/2006/relationships/vmlDrawing" Target="../drawings/vmlDrawing51.vml"/><Relationship Id="rId17" Type="http://schemas.openxmlformats.org/officeDocument/2006/relationships/tags" Target="../tags/tag219.xml"/><Relationship Id="rId2" Type="http://schemas.openxmlformats.org/officeDocument/2006/relationships/slideLayout" Target="../slideLayouts/slideLayout83.xml"/><Relationship Id="rId16" Type="http://schemas.openxmlformats.org/officeDocument/2006/relationships/tags" Target="../tags/tag218.xml"/><Relationship Id="rId20" Type="http://schemas.openxmlformats.org/officeDocument/2006/relationships/tags" Target="../tags/tag2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11.xml"/><Relationship Id="rId5" Type="http://schemas.openxmlformats.org/officeDocument/2006/relationships/slideLayout" Target="../slideLayouts/slideLayout86.xml"/><Relationship Id="rId15" Type="http://schemas.openxmlformats.org/officeDocument/2006/relationships/tags" Target="../tags/tag217.xml"/><Relationship Id="rId10" Type="http://schemas.openxmlformats.org/officeDocument/2006/relationships/slideLayout" Target="../slideLayouts/slideLayout91.xml"/><Relationship Id="rId19" Type="http://schemas.openxmlformats.org/officeDocument/2006/relationships/tags" Target="../tags/tag22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16.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ags" Target="../tags/tag250.xml"/><Relationship Id="rId18" Type="http://schemas.openxmlformats.org/officeDocument/2006/relationships/tags" Target="../tags/tag255.xml"/><Relationship Id="rId3" Type="http://schemas.openxmlformats.org/officeDocument/2006/relationships/slideLayout" Target="../slideLayouts/slideLayout94.xml"/><Relationship Id="rId21" Type="http://schemas.openxmlformats.org/officeDocument/2006/relationships/oleObject" Target="../embeddings/oleObject68.bin"/><Relationship Id="rId7" Type="http://schemas.openxmlformats.org/officeDocument/2006/relationships/slideLayout" Target="../slideLayouts/slideLayout98.xml"/><Relationship Id="rId12" Type="http://schemas.openxmlformats.org/officeDocument/2006/relationships/vmlDrawing" Target="../drawings/vmlDrawing60.vml"/><Relationship Id="rId17" Type="http://schemas.openxmlformats.org/officeDocument/2006/relationships/tags" Target="../tags/tag254.xml"/><Relationship Id="rId2" Type="http://schemas.openxmlformats.org/officeDocument/2006/relationships/slideLayout" Target="../slideLayouts/slideLayout93.xml"/><Relationship Id="rId16" Type="http://schemas.openxmlformats.org/officeDocument/2006/relationships/tags" Target="../tags/tag253.xml"/><Relationship Id="rId20" Type="http://schemas.openxmlformats.org/officeDocument/2006/relationships/tags" Target="../tags/tag25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2.xml"/><Relationship Id="rId5" Type="http://schemas.openxmlformats.org/officeDocument/2006/relationships/slideLayout" Target="../slideLayouts/slideLayout96.xml"/><Relationship Id="rId15" Type="http://schemas.openxmlformats.org/officeDocument/2006/relationships/tags" Target="../tags/tag252.xml"/><Relationship Id="rId10" Type="http://schemas.openxmlformats.org/officeDocument/2006/relationships/slideLayout" Target="../slideLayouts/slideLayout101.xml"/><Relationship Id="rId19" Type="http://schemas.openxmlformats.org/officeDocument/2006/relationships/tags" Target="../tags/tag25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ags" Target="../tags/tag251.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285.xml"/><Relationship Id="rId18" Type="http://schemas.openxmlformats.org/officeDocument/2006/relationships/tags" Target="../tags/tag290.xml"/><Relationship Id="rId3" Type="http://schemas.openxmlformats.org/officeDocument/2006/relationships/slideLayout" Target="../slideLayouts/slideLayout104.xml"/><Relationship Id="rId21" Type="http://schemas.openxmlformats.org/officeDocument/2006/relationships/oleObject" Target="../embeddings/oleObject77.bin"/><Relationship Id="rId7" Type="http://schemas.openxmlformats.org/officeDocument/2006/relationships/slideLayout" Target="../slideLayouts/slideLayout108.xml"/><Relationship Id="rId12" Type="http://schemas.openxmlformats.org/officeDocument/2006/relationships/vmlDrawing" Target="../drawings/vmlDrawing69.vml"/><Relationship Id="rId17" Type="http://schemas.openxmlformats.org/officeDocument/2006/relationships/tags" Target="../tags/tag289.xml"/><Relationship Id="rId2" Type="http://schemas.openxmlformats.org/officeDocument/2006/relationships/slideLayout" Target="../slideLayouts/slideLayout103.xml"/><Relationship Id="rId16" Type="http://schemas.openxmlformats.org/officeDocument/2006/relationships/tags" Target="../tags/tag288.xml"/><Relationship Id="rId20" Type="http://schemas.openxmlformats.org/officeDocument/2006/relationships/tags" Target="../tags/tag29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3.xml"/><Relationship Id="rId5" Type="http://schemas.openxmlformats.org/officeDocument/2006/relationships/slideLayout" Target="../slideLayouts/slideLayout106.xml"/><Relationship Id="rId15" Type="http://schemas.openxmlformats.org/officeDocument/2006/relationships/tags" Target="../tags/tag287.xml"/><Relationship Id="rId10" Type="http://schemas.openxmlformats.org/officeDocument/2006/relationships/slideLayout" Target="../slideLayouts/slideLayout111.xml"/><Relationship Id="rId19" Type="http://schemas.openxmlformats.org/officeDocument/2006/relationships/tags" Target="../tags/tag29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286.xml"/><Relationship Id="rId22"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ags" Target="../tags/tag320.xml"/><Relationship Id="rId18" Type="http://schemas.openxmlformats.org/officeDocument/2006/relationships/tags" Target="../tags/tag325.xml"/><Relationship Id="rId3" Type="http://schemas.openxmlformats.org/officeDocument/2006/relationships/slideLayout" Target="../slideLayouts/slideLayout114.xml"/><Relationship Id="rId21" Type="http://schemas.openxmlformats.org/officeDocument/2006/relationships/oleObject" Target="../embeddings/oleObject86.bin"/><Relationship Id="rId7" Type="http://schemas.openxmlformats.org/officeDocument/2006/relationships/slideLayout" Target="../slideLayouts/slideLayout118.xml"/><Relationship Id="rId12" Type="http://schemas.openxmlformats.org/officeDocument/2006/relationships/vmlDrawing" Target="../drawings/vmlDrawing78.vml"/><Relationship Id="rId17" Type="http://schemas.openxmlformats.org/officeDocument/2006/relationships/tags" Target="../tags/tag324.xml"/><Relationship Id="rId2" Type="http://schemas.openxmlformats.org/officeDocument/2006/relationships/slideLayout" Target="../slideLayouts/slideLayout113.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4.xml"/><Relationship Id="rId5" Type="http://schemas.openxmlformats.org/officeDocument/2006/relationships/slideLayout" Target="../slideLayouts/slideLayout116.xml"/><Relationship Id="rId15" Type="http://schemas.openxmlformats.org/officeDocument/2006/relationships/tags" Target="../tags/tag322.xml"/><Relationship Id="rId10" Type="http://schemas.openxmlformats.org/officeDocument/2006/relationships/slideLayout" Target="../slideLayouts/slideLayout121.xml"/><Relationship Id="rId19" Type="http://schemas.openxmlformats.org/officeDocument/2006/relationships/tags" Target="../tags/tag326.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ags" Target="../tags/tag321.xml"/><Relationship Id="rId22"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87.vml"/><Relationship Id="rId13" Type="http://schemas.openxmlformats.org/officeDocument/2006/relationships/tags" Target="../tags/tag359.xml"/><Relationship Id="rId3" Type="http://schemas.openxmlformats.org/officeDocument/2006/relationships/slideLayout" Target="../slideLayouts/slideLayout124.xml"/><Relationship Id="rId7" Type="http://schemas.openxmlformats.org/officeDocument/2006/relationships/theme" Target="../theme/theme15.xml"/><Relationship Id="rId12" Type="http://schemas.openxmlformats.org/officeDocument/2006/relationships/tags" Target="../tags/tag358.xml"/><Relationship Id="rId17" Type="http://schemas.openxmlformats.org/officeDocument/2006/relationships/image" Target="../media/image2.png"/><Relationship Id="rId2" Type="http://schemas.openxmlformats.org/officeDocument/2006/relationships/slideLayout" Target="../slideLayouts/slideLayout123.xml"/><Relationship Id="rId16" Type="http://schemas.openxmlformats.org/officeDocument/2006/relationships/oleObject" Target="../embeddings/oleObject95.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357.xml"/><Relationship Id="rId5" Type="http://schemas.openxmlformats.org/officeDocument/2006/relationships/slideLayout" Target="../slideLayouts/slideLayout126.xml"/><Relationship Id="rId15" Type="http://schemas.openxmlformats.org/officeDocument/2006/relationships/tags" Target="../tags/tag361.xml"/><Relationship Id="rId10" Type="http://schemas.openxmlformats.org/officeDocument/2006/relationships/tags" Target="../tags/tag356.xml"/><Relationship Id="rId4" Type="http://schemas.openxmlformats.org/officeDocument/2006/relationships/slideLayout" Target="../slideLayouts/slideLayout125.xml"/><Relationship Id="rId9" Type="http://schemas.openxmlformats.org/officeDocument/2006/relationships/tags" Target="../tags/tag355.xml"/><Relationship Id="rId14" Type="http://schemas.openxmlformats.org/officeDocument/2006/relationships/tags" Target="../tags/tag3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ags" Target="../tags/tag367.xml"/><Relationship Id="rId18" Type="http://schemas.openxmlformats.org/officeDocument/2006/relationships/tags" Target="../tags/tag372.xml"/><Relationship Id="rId3" Type="http://schemas.openxmlformats.org/officeDocument/2006/relationships/slideLayout" Target="../slideLayouts/slideLayout130.xml"/><Relationship Id="rId21" Type="http://schemas.openxmlformats.org/officeDocument/2006/relationships/oleObject" Target="../embeddings/oleObject102.bin"/><Relationship Id="rId7" Type="http://schemas.openxmlformats.org/officeDocument/2006/relationships/slideLayout" Target="../slideLayouts/slideLayout134.xml"/><Relationship Id="rId12" Type="http://schemas.openxmlformats.org/officeDocument/2006/relationships/vmlDrawing" Target="../drawings/vmlDrawing91.vml"/><Relationship Id="rId17" Type="http://schemas.openxmlformats.org/officeDocument/2006/relationships/tags" Target="../tags/tag371.xml"/><Relationship Id="rId2" Type="http://schemas.openxmlformats.org/officeDocument/2006/relationships/slideLayout" Target="../slideLayouts/slideLayout129.xml"/><Relationship Id="rId16" Type="http://schemas.openxmlformats.org/officeDocument/2006/relationships/tags" Target="../tags/tag370.xml"/><Relationship Id="rId20" Type="http://schemas.openxmlformats.org/officeDocument/2006/relationships/tags" Target="../tags/tag374.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16.xml"/><Relationship Id="rId5" Type="http://schemas.openxmlformats.org/officeDocument/2006/relationships/slideLayout" Target="../slideLayouts/slideLayout132.xml"/><Relationship Id="rId15" Type="http://schemas.openxmlformats.org/officeDocument/2006/relationships/tags" Target="../tags/tag369.xml"/><Relationship Id="rId10" Type="http://schemas.openxmlformats.org/officeDocument/2006/relationships/slideLayout" Target="../slideLayouts/slideLayout137.xml"/><Relationship Id="rId19" Type="http://schemas.openxmlformats.org/officeDocument/2006/relationships/tags" Target="../tags/tag373.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ags" Target="../tags/tag368.xml"/><Relationship Id="rId22"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ags" Target="../tags/tag402.xml"/><Relationship Id="rId18" Type="http://schemas.openxmlformats.org/officeDocument/2006/relationships/tags" Target="../tags/tag407.xml"/><Relationship Id="rId3" Type="http://schemas.openxmlformats.org/officeDocument/2006/relationships/slideLayout" Target="../slideLayouts/slideLayout140.xml"/><Relationship Id="rId21" Type="http://schemas.openxmlformats.org/officeDocument/2006/relationships/oleObject" Target="../embeddings/oleObject111.bin"/><Relationship Id="rId7" Type="http://schemas.openxmlformats.org/officeDocument/2006/relationships/slideLayout" Target="../slideLayouts/slideLayout144.xml"/><Relationship Id="rId12" Type="http://schemas.openxmlformats.org/officeDocument/2006/relationships/vmlDrawing" Target="../drawings/vmlDrawing100.vml"/><Relationship Id="rId17" Type="http://schemas.openxmlformats.org/officeDocument/2006/relationships/tags" Target="../tags/tag406.xml"/><Relationship Id="rId2" Type="http://schemas.openxmlformats.org/officeDocument/2006/relationships/slideLayout" Target="../slideLayouts/slideLayout139.xml"/><Relationship Id="rId16" Type="http://schemas.openxmlformats.org/officeDocument/2006/relationships/tags" Target="../tags/tag405.xml"/><Relationship Id="rId20" Type="http://schemas.openxmlformats.org/officeDocument/2006/relationships/tags" Target="../tags/tag40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17.xml"/><Relationship Id="rId5" Type="http://schemas.openxmlformats.org/officeDocument/2006/relationships/slideLayout" Target="../slideLayouts/slideLayout142.xml"/><Relationship Id="rId15" Type="http://schemas.openxmlformats.org/officeDocument/2006/relationships/tags" Target="../tags/tag404.xml"/><Relationship Id="rId10" Type="http://schemas.openxmlformats.org/officeDocument/2006/relationships/slideLayout" Target="../slideLayouts/slideLayout147.xml"/><Relationship Id="rId19" Type="http://schemas.openxmlformats.org/officeDocument/2006/relationships/tags" Target="../tags/tag40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tags" Target="../tags/tag403.xml"/><Relationship Id="rId22"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ags" Target="../tags/tag437.xml"/><Relationship Id="rId18" Type="http://schemas.openxmlformats.org/officeDocument/2006/relationships/tags" Target="../tags/tag442.xml"/><Relationship Id="rId3" Type="http://schemas.openxmlformats.org/officeDocument/2006/relationships/slideLayout" Target="../slideLayouts/slideLayout150.xml"/><Relationship Id="rId21" Type="http://schemas.openxmlformats.org/officeDocument/2006/relationships/oleObject" Target="../embeddings/oleObject120.bin"/><Relationship Id="rId7" Type="http://schemas.openxmlformats.org/officeDocument/2006/relationships/slideLayout" Target="../slideLayouts/slideLayout154.xml"/><Relationship Id="rId12" Type="http://schemas.openxmlformats.org/officeDocument/2006/relationships/vmlDrawing" Target="../drawings/vmlDrawing109.vml"/><Relationship Id="rId17" Type="http://schemas.openxmlformats.org/officeDocument/2006/relationships/tags" Target="../tags/tag441.xml"/><Relationship Id="rId2" Type="http://schemas.openxmlformats.org/officeDocument/2006/relationships/slideLayout" Target="../slideLayouts/slideLayout149.xml"/><Relationship Id="rId16" Type="http://schemas.openxmlformats.org/officeDocument/2006/relationships/tags" Target="../tags/tag440.xml"/><Relationship Id="rId20" Type="http://schemas.openxmlformats.org/officeDocument/2006/relationships/tags" Target="../tags/tag44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theme" Target="../theme/theme18.xml"/><Relationship Id="rId5" Type="http://schemas.openxmlformats.org/officeDocument/2006/relationships/slideLayout" Target="../slideLayouts/slideLayout152.xml"/><Relationship Id="rId15" Type="http://schemas.openxmlformats.org/officeDocument/2006/relationships/tags" Target="../tags/tag439.xml"/><Relationship Id="rId10" Type="http://schemas.openxmlformats.org/officeDocument/2006/relationships/slideLayout" Target="../slideLayouts/slideLayout157.xml"/><Relationship Id="rId19" Type="http://schemas.openxmlformats.org/officeDocument/2006/relationships/tags" Target="../tags/tag443.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ags" Target="../tags/tag438.xml"/><Relationship Id="rId22"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472.xml"/><Relationship Id="rId18" Type="http://schemas.openxmlformats.org/officeDocument/2006/relationships/tags" Target="../tags/tag477.xml"/><Relationship Id="rId3" Type="http://schemas.openxmlformats.org/officeDocument/2006/relationships/slideLayout" Target="../slideLayouts/slideLayout160.xml"/><Relationship Id="rId21" Type="http://schemas.openxmlformats.org/officeDocument/2006/relationships/oleObject" Target="../embeddings/oleObject129.bin"/><Relationship Id="rId7" Type="http://schemas.openxmlformats.org/officeDocument/2006/relationships/slideLayout" Target="../slideLayouts/slideLayout164.xml"/><Relationship Id="rId12" Type="http://schemas.openxmlformats.org/officeDocument/2006/relationships/vmlDrawing" Target="../drawings/vmlDrawing118.vml"/><Relationship Id="rId17" Type="http://schemas.openxmlformats.org/officeDocument/2006/relationships/tags" Target="../tags/tag476.xml"/><Relationship Id="rId2" Type="http://schemas.openxmlformats.org/officeDocument/2006/relationships/slideLayout" Target="../slideLayouts/slideLayout159.xml"/><Relationship Id="rId16" Type="http://schemas.openxmlformats.org/officeDocument/2006/relationships/tags" Target="../tags/tag475.xml"/><Relationship Id="rId20" Type="http://schemas.openxmlformats.org/officeDocument/2006/relationships/tags" Target="../tags/tag47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theme" Target="../theme/theme19.xml"/><Relationship Id="rId5" Type="http://schemas.openxmlformats.org/officeDocument/2006/relationships/slideLayout" Target="../slideLayouts/slideLayout162.xml"/><Relationship Id="rId15" Type="http://schemas.openxmlformats.org/officeDocument/2006/relationships/tags" Target="../tags/tag474.xml"/><Relationship Id="rId10" Type="http://schemas.openxmlformats.org/officeDocument/2006/relationships/slideLayout" Target="../slideLayouts/slideLayout167.xml"/><Relationship Id="rId19" Type="http://schemas.openxmlformats.org/officeDocument/2006/relationships/tags" Target="../tags/tag47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473.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4.emf"/><Relationship Id="rId26" Type="http://schemas.openxmlformats.org/officeDocument/2006/relationships/image" Target="../media/image12.png"/><Relationship Id="rId3" Type="http://schemas.openxmlformats.org/officeDocument/2006/relationships/slideLayout" Target="../slideLayouts/slideLayout13.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8.tiff"/><Relationship Id="rId25" Type="http://schemas.openxmlformats.org/officeDocument/2006/relationships/hyperlink" Target="http://www.youtube.com/capgemini" TargetMode="External"/><Relationship Id="rId2" Type="http://schemas.openxmlformats.org/officeDocument/2006/relationships/slideLayout" Target="../slideLayouts/slideLayout12.xml"/><Relationship Id="rId16" Type="http://schemas.openxmlformats.org/officeDocument/2006/relationships/oleObject" Target="../embeddings/oleObject10.bin"/><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1.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vmlDrawing" Target="../drawings/vmlDrawing127.vml"/><Relationship Id="rId13" Type="http://schemas.openxmlformats.org/officeDocument/2006/relationships/tags" Target="../tags/tag511.xml"/><Relationship Id="rId3" Type="http://schemas.openxmlformats.org/officeDocument/2006/relationships/slideLayout" Target="../slideLayouts/slideLayout170.xml"/><Relationship Id="rId7" Type="http://schemas.openxmlformats.org/officeDocument/2006/relationships/theme" Target="../theme/theme20.xml"/><Relationship Id="rId12" Type="http://schemas.openxmlformats.org/officeDocument/2006/relationships/tags" Target="../tags/tag510.xml"/><Relationship Id="rId17" Type="http://schemas.openxmlformats.org/officeDocument/2006/relationships/image" Target="../media/image2.png"/><Relationship Id="rId2" Type="http://schemas.openxmlformats.org/officeDocument/2006/relationships/slideLayout" Target="../slideLayouts/slideLayout169.xml"/><Relationship Id="rId16" Type="http://schemas.openxmlformats.org/officeDocument/2006/relationships/oleObject" Target="../embeddings/oleObject138.bin"/><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ags" Target="../tags/tag509.xml"/><Relationship Id="rId5" Type="http://schemas.openxmlformats.org/officeDocument/2006/relationships/slideLayout" Target="../slideLayouts/slideLayout172.xml"/><Relationship Id="rId15" Type="http://schemas.openxmlformats.org/officeDocument/2006/relationships/tags" Target="../tags/tag513.xml"/><Relationship Id="rId10" Type="http://schemas.openxmlformats.org/officeDocument/2006/relationships/tags" Target="../tags/tag508.xml"/><Relationship Id="rId4" Type="http://schemas.openxmlformats.org/officeDocument/2006/relationships/slideLayout" Target="../slideLayouts/slideLayout171.xml"/><Relationship Id="rId9" Type="http://schemas.openxmlformats.org/officeDocument/2006/relationships/tags" Target="../tags/tag507.xml"/><Relationship Id="rId14" Type="http://schemas.openxmlformats.org/officeDocument/2006/relationships/tags" Target="../tags/tag51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ags" Target="../tags/tag519.xml"/><Relationship Id="rId18" Type="http://schemas.openxmlformats.org/officeDocument/2006/relationships/tags" Target="../tags/tag524.xml"/><Relationship Id="rId3" Type="http://schemas.openxmlformats.org/officeDocument/2006/relationships/slideLayout" Target="../slideLayouts/slideLayout176.xml"/><Relationship Id="rId21" Type="http://schemas.openxmlformats.org/officeDocument/2006/relationships/oleObject" Target="../embeddings/oleObject145.bin"/><Relationship Id="rId7" Type="http://schemas.openxmlformats.org/officeDocument/2006/relationships/slideLayout" Target="../slideLayouts/slideLayout180.xml"/><Relationship Id="rId12" Type="http://schemas.openxmlformats.org/officeDocument/2006/relationships/vmlDrawing" Target="../drawings/vmlDrawing131.vml"/><Relationship Id="rId17" Type="http://schemas.openxmlformats.org/officeDocument/2006/relationships/tags" Target="../tags/tag523.xml"/><Relationship Id="rId2" Type="http://schemas.openxmlformats.org/officeDocument/2006/relationships/slideLayout" Target="../slideLayouts/slideLayout175.xml"/><Relationship Id="rId16" Type="http://schemas.openxmlformats.org/officeDocument/2006/relationships/tags" Target="../tags/tag522.xml"/><Relationship Id="rId20" Type="http://schemas.openxmlformats.org/officeDocument/2006/relationships/tags" Target="../tags/tag526.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theme" Target="../theme/theme21.xml"/><Relationship Id="rId5" Type="http://schemas.openxmlformats.org/officeDocument/2006/relationships/slideLayout" Target="../slideLayouts/slideLayout178.xml"/><Relationship Id="rId15" Type="http://schemas.openxmlformats.org/officeDocument/2006/relationships/tags" Target="../tags/tag521.xml"/><Relationship Id="rId10" Type="http://schemas.openxmlformats.org/officeDocument/2006/relationships/slideLayout" Target="../slideLayouts/slideLayout183.xml"/><Relationship Id="rId19" Type="http://schemas.openxmlformats.org/officeDocument/2006/relationships/tags" Target="../tags/tag525.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tags" Target="../tags/tag520.xml"/><Relationship Id="rId22"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ags" Target="../tags/tag554.xml"/><Relationship Id="rId18" Type="http://schemas.openxmlformats.org/officeDocument/2006/relationships/tags" Target="../tags/tag559.xml"/><Relationship Id="rId3" Type="http://schemas.openxmlformats.org/officeDocument/2006/relationships/slideLayout" Target="../slideLayouts/slideLayout186.xml"/><Relationship Id="rId21" Type="http://schemas.openxmlformats.org/officeDocument/2006/relationships/oleObject" Target="../embeddings/oleObject154.bin"/><Relationship Id="rId7" Type="http://schemas.openxmlformats.org/officeDocument/2006/relationships/slideLayout" Target="../slideLayouts/slideLayout190.xml"/><Relationship Id="rId12" Type="http://schemas.openxmlformats.org/officeDocument/2006/relationships/vmlDrawing" Target="../drawings/vmlDrawing140.vml"/><Relationship Id="rId17" Type="http://schemas.openxmlformats.org/officeDocument/2006/relationships/tags" Target="../tags/tag558.xml"/><Relationship Id="rId2" Type="http://schemas.openxmlformats.org/officeDocument/2006/relationships/slideLayout" Target="../slideLayouts/slideLayout185.xml"/><Relationship Id="rId16" Type="http://schemas.openxmlformats.org/officeDocument/2006/relationships/tags" Target="../tags/tag557.xml"/><Relationship Id="rId20" Type="http://schemas.openxmlformats.org/officeDocument/2006/relationships/tags" Target="../tags/tag561.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theme" Target="../theme/theme22.xml"/><Relationship Id="rId5" Type="http://schemas.openxmlformats.org/officeDocument/2006/relationships/slideLayout" Target="../slideLayouts/slideLayout188.xml"/><Relationship Id="rId15" Type="http://schemas.openxmlformats.org/officeDocument/2006/relationships/tags" Target="../tags/tag556.xml"/><Relationship Id="rId10" Type="http://schemas.openxmlformats.org/officeDocument/2006/relationships/slideLayout" Target="../slideLayouts/slideLayout193.xml"/><Relationship Id="rId19" Type="http://schemas.openxmlformats.org/officeDocument/2006/relationships/tags" Target="../tags/tag560.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tags" Target="../tags/tag555.xml"/><Relationship Id="rId22"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589.xml"/><Relationship Id="rId18" Type="http://schemas.openxmlformats.org/officeDocument/2006/relationships/tags" Target="../tags/tag594.xml"/><Relationship Id="rId3" Type="http://schemas.openxmlformats.org/officeDocument/2006/relationships/slideLayout" Target="../slideLayouts/slideLayout196.xml"/><Relationship Id="rId21" Type="http://schemas.openxmlformats.org/officeDocument/2006/relationships/oleObject" Target="../embeddings/oleObject163.bin"/><Relationship Id="rId7" Type="http://schemas.openxmlformats.org/officeDocument/2006/relationships/slideLayout" Target="../slideLayouts/slideLayout200.xml"/><Relationship Id="rId12" Type="http://schemas.openxmlformats.org/officeDocument/2006/relationships/vmlDrawing" Target="../drawings/vmlDrawing149.vml"/><Relationship Id="rId17" Type="http://schemas.openxmlformats.org/officeDocument/2006/relationships/tags" Target="../tags/tag593.xml"/><Relationship Id="rId2" Type="http://schemas.openxmlformats.org/officeDocument/2006/relationships/slideLayout" Target="../slideLayouts/slideLayout195.xml"/><Relationship Id="rId16" Type="http://schemas.openxmlformats.org/officeDocument/2006/relationships/tags" Target="../tags/tag592.xml"/><Relationship Id="rId20" Type="http://schemas.openxmlformats.org/officeDocument/2006/relationships/tags" Target="../tags/tag596.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theme" Target="../theme/theme23.xml"/><Relationship Id="rId5" Type="http://schemas.openxmlformats.org/officeDocument/2006/relationships/slideLayout" Target="../slideLayouts/slideLayout198.xml"/><Relationship Id="rId15" Type="http://schemas.openxmlformats.org/officeDocument/2006/relationships/tags" Target="../tags/tag591.xml"/><Relationship Id="rId10" Type="http://schemas.openxmlformats.org/officeDocument/2006/relationships/slideLayout" Target="../slideLayouts/slideLayout203.xml"/><Relationship Id="rId19" Type="http://schemas.openxmlformats.org/officeDocument/2006/relationships/tags" Target="../tags/tag595.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590.xml"/><Relationship Id="rId22"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624.xml"/><Relationship Id="rId18" Type="http://schemas.openxmlformats.org/officeDocument/2006/relationships/tags" Target="../tags/tag629.xml"/><Relationship Id="rId3" Type="http://schemas.openxmlformats.org/officeDocument/2006/relationships/slideLayout" Target="../slideLayouts/slideLayout206.xml"/><Relationship Id="rId21" Type="http://schemas.openxmlformats.org/officeDocument/2006/relationships/oleObject" Target="../embeddings/oleObject172.bin"/><Relationship Id="rId7" Type="http://schemas.openxmlformats.org/officeDocument/2006/relationships/slideLayout" Target="../slideLayouts/slideLayout210.xml"/><Relationship Id="rId12" Type="http://schemas.openxmlformats.org/officeDocument/2006/relationships/vmlDrawing" Target="../drawings/vmlDrawing158.vml"/><Relationship Id="rId17" Type="http://schemas.openxmlformats.org/officeDocument/2006/relationships/tags" Target="../tags/tag628.xml"/><Relationship Id="rId2" Type="http://schemas.openxmlformats.org/officeDocument/2006/relationships/slideLayout" Target="../slideLayouts/slideLayout205.xml"/><Relationship Id="rId16" Type="http://schemas.openxmlformats.org/officeDocument/2006/relationships/tags" Target="../tags/tag627.xml"/><Relationship Id="rId20" Type="http://schemas.openxmlformats.org/officeDocument/2006/relationships/tags" Target="../tags/tag631.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theme" Target="../theme/theme24.xml"/><Relationship Id="rId5" Type="http://schemas.openxmlformats.org/officeDocument/2006/relationships/slideLayout" Target="../slideLayouts/slideLayout208.xml"/><Relationship Id="rId15" Type="http://schemas.openxmlformats.org/officeDocument/2006/relationships/tags" Target="../tags/tag626.xml"/><Relationship Id="rId10" Type="http://schemas.openxmlformats.org/officeDocument/2006/relationships/slideLayout" Target="../slideLayouts/slideLayout213.xml"/><Relationship Id="rId19" Type="http://schemas.openxmlformats.org/officeDocument/2006/relationships/tags" Target="../tags/tag630.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625.xml"/><Relationship Id="rId22"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tags" Target="../tags/tag659.xml"/><Relationship Id="rId18" Type="http://schemas.openxmlformats.org/officeDocument/2006/relationships/tags" Target="../tags/tag664.xml"/><Relationship Id="rId3" Type="http://schemas.openxmlformats.org/officeDocument/2006/relationships/slideLayout" Target="../slideLayouts/slideLayout216.xml"/><Relationship Id="rId21" Type="http://schemas.openxmlformats.org/officeDocument/2006/relationships/oleObject" Target="../embeddings/oleObject181.bin"/><Relationship Id="rId7" Type="http://schemas.openxmlformats.org/officeDocument/2006/relationships/slideLayout" Target="../slideLayouts/slideLayout220.xml"/><Relationship Id="rId12" Type="http://schemas.openxmlformats.org/officeDocument/2006/relationships/vmlDrawing" Target="../drawings/vmlDrawing167.vml"/><Relationship Id="rId17" Type="http://schemas.openxmlformats.org/officeDocument/2006/relationships/tags" Target="../tags/tag663.xml"/><Relationship Id="rId2" Type="http://schemas.openxmlformats.org/officeDocument/2006/relationships/slideLayout" Target="../slideLayouts/slideLayout215.xml"/><Relationship Id="rId16" Type="http://schemas.openxmlformats.org/officeDocument/2006/relationships/tags" Target="../tags/tag662.xml"/><Relationship Id="rId20" Type="http://schemas.openxmlformats.org/officeDocument/2006/relationships/tags" Target="../tags/tag666.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theme" Target="../theme/theme25.xml"/><Relationship Id="rId5" Type="http://schemas.openxmlformats.org/officeDocument/2006/relationships/slideLayout" Target="../slideLayouts/slideLayout218.xml"/><Relationship Id="rId15" Type="http://schemas.openxmlformats.org/officeDocument/2006/relationships/tags" Target="../tags/tag661.xml"/><Relationship Id="rId10" Type="http://schemas.openxmlformats.org/officeDocument/2006/relationships/slideLayout" Target="../slideLayouts/slideLayout223.xml"/><Relationship Id="rId19" Type="http://schemas.openxmlformats.org/officeDocument/2006/relationships/tags" Target="../tags/tag665.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tags" Target="../tags/tag660.xml"/><Relationship Id="rId22"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tags" Target="../tags/tag694.xml"/><Relationship Id="rId18" Type="http://schemas.openxmlformats.org/officeDocument/2006/relationships/tags" Target="../tags/tag699.xml"/><Relationship Id="rId3" Type="http://schemas.openxmlformats.org/officeDocument/2006/relationships/slideLayout" Target="../slideLayouts/slideLayout226.xml"/><Relationship Id="rId21" Type="http://schemas.openxmlformats.org/officeDocument/2006/relationships/oleObject" Target="../embeddings/oleObject190.bin"/><Relationship Id="rId7" Type="http://schemas.openxmlformats.org/officeDocument/2006/relationships/slideLayout" Target="../slideLayouts/slideLayout230.xml"/><Relationship Id="rId12" Type="http://schemas.openxmlformats.org/officeDocument/2006/relationships/vmlDrawing" Target="../drawings/vmlDrawing176.vml"/><Relationship Id="rId17" Type="http://schemas.openxmlformats.org/officeDocument/2006/relationships/tags" Target="../tags/tag698.xml"/><Relationship Id="rId2" Type="http://schemas.openxmlformats.org/officeDocument/2006/relationships/slideLayout" Target="../slideLayouts/slideLayout225.xml"/><Relationship Id="rId16" Type="http://schemas.openxmlformats.org/officeDocument/2006/relationships/tags" Target="../tags/tag697.xml"/><Relationship Id="rId20" Type="http://schemas.openxmlformats.org/officeDocument/2006/relationships/tags" Target="../tags/tag701.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theme" Target="../theme/theme26.xml"/><Relationship Id="rId5" Type="http://schemas.openxmlformats.org/officeDocument/2006/relationships/slideLayout" Target="../slideLayouts/slideLayout228.xml"/><Relationship Id="rId15" Type="http://schemas.openxmlformats.org/officeDocument/2006/relationships/tags" Target="../tags/tag696.xml"/><Relationship Id="rId10" Type="http://schemas.openxmlformats.org/officeDocument/2006/relationships/slideLayout" Target="../slideLayouts/slideLayout233.xml"/><Relationship Id="rId19" Type="http://schemas.openxmlformats.org/officeDocument/2006/relationships/tags" Target="../tags/tag700.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tags" Target="../tags/tag695.xml"/><Relationship Id="rId22"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ags" Target="../tags/tag729.xml"/><Relationship Id="rId18" Type="http://schemas.openxmlformats.org/officeDocument/2006/relationships/tags" Target="../tags/tag734.xml"/><Relationship Id="rId3" Type="http://schemas.openxmlformats.org/officeDocument/2006/relationships/slideLayout" Target="../slideLayouts/slideLayout236.xml"/><Relationship Id="rId21" Type="http://schemas.openxmlformats.org/officeDocument/2006/relationships/oleObject" Target="../embeddings/oleObject199.bin"/><Relationship Id="rId7" Type="http://schemas.openxmlformats.org/officeDocument/2006/relationships/slideLayout" Target="../slideLayouts/slideLayout240.xml"/><Relationship Id="rId12" Type="http://schemas.openxmlformats.org/officeDocument/2006/relationships/vmlDrawing" Target="../drawings/vmlDrawing185.vml"/><Relationship Id="rId17" Type="http://schemas.openxmlformats.org/officeDocument/2006/relationships/tags" Target="../tags/tag733.xml"/><Relationship Id="rId2" Type="http://schemas.openxmlformats.org/officeDocument/2006/relationships/slideLayout" Target="../slideLayouts/slideLayout235.xml"/><Relationship Id="rId16" Type="http://schemas.openxmlformats.org/officeDocument/2006/relationships/tags" Target="../tags/tag732.xml"/><Relationship Id="rId20" Type="http://schemas.openxmlformats.org/officeDocument/2006/relationships/tags" Target="../tags/tag736.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theme" Target="../theme/theme27.xml"/><Relationship Id="rId5" Type="http://schemas.openxmlformats.org/officeDocument/2006/relationships/slideLayout" Target="../slideLayouts/slideLayout238.xml"/><Relationship Id="rId15" Type="http://schemas.openxmlformats.org/officeDocument/2006/relationships/tags" Target="../tags/tag731.xml"/><Relationship Id="rId10" Type="http://schemas.openxmlformats.org/officeDocument/2006/relationships/slideLayout" Target="../slideLayouts/slideLayout243.xml"/><Relationship Id="rId19" Type="http://schemas.openxmlformats.org/officeDocument/2006/relationships/tags" Target="../tags/tag735.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tags" Target="../tags/tag730.xml"/><Relationship Id="rId22"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vmlDrawing" Target="../drawings/vmlDrawing194.vml"/><Relationship Id="rId13" Type="http://schemas.openxmlformats.org/officeDocument/2006/relationships/tags" Target="../tags/tag768.xml"/><Relationship Id="rId3" Type="http://schemas.openxmlformats.org/officeDocument/2006/relationships/slideLayout" Target="../slideLayouts/slideLayout246.xml"/><Relationship Id="rId7" Type="http://schemas.openxmlformats.org/officeDocument/2006/relationships/theme" Target="../theme/theme28.xml"/><Relationship Id="rId12" Type="http://schemas.openxmlformats.org/officeDocument/2006/relationships/tags" Target="../tags/tag767.xml"/><Relationship Id="rId17" Type="http://schemas.openxmlformats.org/officeDocument/2006/relationships/image" Target="../media/image2.png"/><Relationship Id="rId2" Type="http://schemas.openxmlformats.org/officeDocument/2006/relationships/slideLayout" Target="../slideLayouts/slideLayout245.xml"/><Relationship Id="rId16" Type="http://schemas.openxmlformats.org/officeDocument/2006/relationships/oleObject" Target="../embeddings/oleObject208.bin"/><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tags" Target="../tags/tag766.xml"/><Relationship Id="rId5" Type="http://schemas.openxmlformats.org/officeDocument/2006/relationships/slideLayout" Target="../slideLayouts/slideLayout248.xml"/><Relationship Id="rId15" Type="http://schemas.openxmlformats.org/officeDocument/2006/relationships/tags" Target="../tags/tag770.xml"/><Relationship Id="rId10" Type="http://schemas.openxmlformats.org/officeDocument/2006/relationships/tags" Target="../tags/tag765.xml"/><Relationship Id="rId4" Type="http://schemas.openxmlformats.org/officeDocument/2006/relationships/slideLayout" Target="../slideLayouts/slideLayout247.xml"/><Relationship Id="rId9" Type="http://schemas.openxmlformats.org/officeDocument/2006/relationships/tags" Target="../tags/tag764.xml"/><Relationship Id="rId14" Type="http://schemas.openxmlformats.org/officeDocument/2006/relationships/tags" Target="../tags/tag76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ags" Target="../tags/tag776.xml"/><Relationship Id="rId18" Type="http://schemas.openxmlformats.org/officeDocument/2006/relationships/tags" Target="../tags/tag781.xml"/><Relationship Id="rId3" Type="http://schemas.openxmlformats.org/officeDocument/2006/relationships/slideLayout" Target="../slideLayouts/slideLayout252.xml"/><Relationship Id="rId21" Type="http://schemas.openxmlformats.org/officeDocument/2006/relationships/oleObject" Target="../embeddings/oleObject215.bin"/><Relationship Id="rId7" Type="http://schemas.openxmlformats.org/officeDocument/2006/relationships/slideLayout" Target="../slideLayouts/slideLayout256.xml"/><Relationship Id="rId12" Type="http://schemas.openxmlformats.org/officeDocument/2006/relationships/vmlDrawing" Target="../drawings/vmlDrawing198.vml"/><Relationship Id="rId17" Type="http://schemas.openxmlformats.org/officeDocument/2006/relationships/tags" Target="../tags/tag780.xml"/><Relationship Id="rId2" Type="http://schemas.openxmlformats.org/officeDocument/2006/relationships/slideLayout" Target="../slideLayouts/slideLayout251.xml"/><Relationship Id="rId16" Type="http://schemas.openxmlformats.org/officeDocument/2006/relationships/tags" Target="../tags/tag779.xml"/><Relationship Id="rId20" Type="http://schemas.openxmlformats.org/officeDocument/2006/relationships/tags" Target="../tags/tag783.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theme" Target="../theme/theme29.xml"/><Relationship Id="rId5" Type="http://schemas.openxmlformats.org/officeDocument/2006/relationships/slideLayout" Target="../slideLayouts/slideLayout254.xml"/><Relationship Id="rId15" Type="http://schemas.openxmlformats.org/officeDocument/2006/relationships/tags" Target="../tags/tag778.xml"/><Relationship Id="rId10" Type="http://schemas.openxmlformats.org/officeDocument/2006/relationships/slideLayout" Target="../slideLayouts/slideLayout259.xml"/><Relationship Id="rId19" Type="http://schemas.openxmlformats.org/officeDocument/2006/relationships/tags" Target="../tags/tag782.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tags" Target="../tags/tag777.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ags" Target="../tags/tag811.xml"/><Relationship Id="rId18" Type="http://schemas.openxmlformats.org/officeDocument/2006/relationships/tags" Target="../tags/tag816.xml"/><Relationship Id="rId3" Type="http://schemas.openxmlformats.org/officeDocument/2006/relationships/slideLayout" Target="../slideLayouts/slideLayout262.xml"/><Relationship Id="rId21" Type="http://schemas.openxmlformats.org/officeDocument/2006/relationships/oleObject" Target="../embeddings/oleObject224.bin"/><Relationship Id="rId7" Type="http://schemas.openxmlformats.org/officeDocument/2006/relationships/slideLayout" Target="../slideLayouts/slideLayout266.xml"/><Relationship Id="rId12" Type="http://schemas.openxmlformats.org/officeDocument/2006/relationships/vmlDrawing" Target="../drawings/vmlDrawing207.vml"/><Relationship Id="rId17" Type="http://schemas.openxmlformats.org/officeDocument/2006/relationships/tags" Target="../tags/tag815.xml"/><Relationship Id="rId2" Type="http://schemas.openxmlformats.org/officeDocument/2006/relationships/slideLayout" Target="../slideLayouts/slideLayout261.xml"/><Relationship Id="rId16" Type="http://schemas.openxmlformats.org/officeDocument/2006/relationships/tags" Target="../tags/tag814.xml"/><Relationship Id="rId20" Type="http://schemas.openxmlformats.org/officeDocument/2006/relationships/tags" Target="../tags/tag81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theme" Target="../theme/theme30.xml"/><Relationship Id="rId5" Type="http://schemas.openxmlformats.org/officeDocument/2006/relationships/slideLayout" Target="../slideLayouts/slideLayout264.xml"/><Relationship Id="rId15" Type="http://schemas.openxmlformats.org/officeDocument/2006/relationships/tags" Target="../tags/tag813.xml"/><Relationship Id="rId10" Type="http://schemas.openxmlformats.org/officeDocument/2006/relationships/slideLayout" Target="../slideLayouts/slideLayout269.xml"/><Relationship Id="rId19" Type="http://schemas.openxmlformats.org/officeDocument/2006/relationships/tags" Target="../tags/tag817.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tags" Target="../tags/tag812.xml"/><Relationship Id="rId22"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ags" Target="../tags/tag846.xml"/><Relationship Id="rId18" Type="http://schemas.openxmlformats.org/officeDocument/2006/relationships/tags" Target="../tags/tag851.xml"/><Relationship Id="rId3" Type="http://schemas.openxmlformats.org/officeDocument/2006/relationships/slideLayout" Target="../slideLayouts/slideLayout272.xml"/><Relationship Id="rId21" Type="http://schemas.openxmlformats.org/officeDocument/2006/relationships/oleObject" Target="../embeddings/oleObject233.bin"/><Relationship Id="rId7" Type="http://schemas.openxmlformats.org/officeDocument/2006/relationships/slideLayout" Target="../slideLayouts/slideLayout276.xml"/><Relationship Id="rId12" Type="http://schemas.openxmlformats.org/officeDocument/2006/relationships/vmlDrawing" Target="../drawings/vmlDrawing216.vml"/><Relationship Id="rId17" Type="http://schemas.openxmlformats.org/officeDocument/2006/relationships/tags" Target="../tags/tag850.xml"/><Relationship Id="rId2" Type="http://schemas.openxmlformats.org/officeDocument/2006/relationships/slideLayout" Target="../slideLayouts/slideLayout271.xml"/><Relationship Id="rId16" Type="http://schemas.openxmlformats.org/officeDocument/2006/relationships/tags" Target="../tags/tag849.xml"/><Relationship Id="rId20" Type="http://schemas.openxmlformats.org/officeDocument/2006/relationships/tags" Target="../tags/tag853.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31.xml"/><Relationship Id="rId5" Type="http://schemas.openxmlformats.org/officeDocument/2006/relationships/slideLayout" Target="../slideLayouts/slideLayout274.xml"/><Relationship Id="rId15" Type="http://schemas.openxmlformats.org/officeDocument/2006/relationships/tags" Target="../tags/tag848.xml"/><Relationship Id="rId10" Type="http://schemas.openxmlformats.org/officeDocument/2006/relationships/slideLayout" Target="../slideLayouts/slideLayout279.xml"/><Relationship Id="rId19" Type="http://schemas.openxmlformats.org/officeDocument/2006/relationships/tags" Target="../tags/tag85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tags" Target="../tags/tag847.xml"/><Relationship Id="rId22"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tags" Target="../tags/tag881.xml"/><Relationship Id="rId18" Type="http://schemas.openxmlformats.org/officeDocument/2006/relationships/tags" Target="../tags/tag886.xml"/><Relationship Id="rId3" Type="http://schemas.openxmlformats.org/officeDocument/2006/relationships/slideLayout" Target="../slideLayouts/slideLayout282.xml"/><Relationship Id="rId21" Type="http://schemas.openxmlformats.org/officeDocument/2006/relationships/oleObject" Target="../embeddings/oleObject242.bin"/><Relationship Id="rId7" Type="http://schemas.openxmlformats.org/officeDocument/2006/relationships/slideLayout" Target="../slideLayouts/slideLayout286.xml"/><Relationship Id="rId12" Type="http://schemas.openxmlformats.org/officeDocument/2006/relationships/vmlDrawing" Target="../drawings/vmlDrawing225.vml"/><Relationship Id="rId17" Type="http://schemas.openxmlformats.org/officeDocument/2006/relationships/tags" Target="../tags/tag885.xml"/><Relationship Id="rId2" Type="http://schemas.openxmlformats.org/officeDocument/2006/relationships/slideLayout" Target="../slideLayouts/slideLayout281.xml"/><Relationship Id="rId16" Type="http://schemas.openxmlformats.org/officeDocument/2006/relationships/tags" Target="../tags/tag884.xml"/><Relationship Id="rId20" Type="http://schemas.openxmlformats.org/officeDocument/2006/relationships/tags" Target="../tags/tag88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heme" Target="../theme/theme32.xml"/><Relationship Id="rId5" Type="http://schemas.openxmlformats.org/officeDocument/2006/relationships/slideLayout" Target="../slideLayouts/slideLayout284.xml"/><Relationship Id="rId15" Type="http://schemas.openxmlformats.org/officeDocument/2006/relationships/tags" Target="../tags/tag883.xml"/><Relationship Id="rId10" Type="http://schemas.openxmlformats.org/officeDocument/2006/relationships/slideLayout" Target="../slideLayouts/slideLayout289.xml"/><Relationship Id="rId19" Type="http://schemas.openxmlformats.org/officeDocument/2006/relationships/tags" Target="../tags/tag887.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tags" Target="../tags/tag882.xml"/><Relationship Id="rId22"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ags" Target="../tags/tag916.xml"/><Relationship Id="rId18" Type="http://schemas.openxmlformats.org/officeDocument/2006/relationships/tags" Target="../tags/tag921.xml"/><Relationship Id="rId3" Type="http://schemas.openxmlformats.org/officeDocument/2006/relationships/slideLayout" Target="../slideLayouts/slideLayout292.xml"/><Relationship Id="rId21" Type="http://schemas.openxmlformats.org/officeDocument/2006/relationships/oleObject" Target="../embeddings/oleObject251.bin"/><Relationship Id="rId7" Type="http://schemas.openxmlformats.org/officeDocument/2006/relationships/slideLayout" Target="../slideLayouts/slideLayout296.xml"/><Relationship Id="rId12" Type="http://schemas.openxmlformats.org/officeDocument/2006/relationships/vmlDrawing" Target="../drawings/vmlDrawing234.vml"/><Relationship Id="rId17" Type="http://schemas.openxmlformats.org/officeDocument/2006/relationships/tags" Target="../tags/tag920.xml"/><Relationship Id="rId2" Type="http://schemas.openxmlformats.org/officeDocument/2006/relationships/slideLayout" Target="../slideLayouts/slideLayout291.xml"/><Relationship Id="rId16" Type="http://schemas.openxmlformats.org/officeDocument/2006/relationships/tags" Target="../tags/tag919.xml"/><Relationship Id="rId20" Type="http://schemas.openxmlformats.org/officeDocument/2006/relationships/tags" Target="../tags/tag923.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theme" Target="../theme/theme33.xml"/><Relationship Id="rId5" Type="http://schemas.openxmlformats.org/officeDocument/2006/relationships/slideLayout" Target="../slideLayouts/slideLayout294.xml"/><Relationship Id="rId15" Type="http://schemas.openxmlformats.org/officeDocument/2006/relationships/tags" Target="../tags/tag918.xml"/><Relationship Id="rId10" Type="http://schemas.openxmlformats.org/officeDocument/2006/relationships/slideLayout" Target="../slideLayouts/slideLayout299.xml"/><Relationship Id="rId19" Type="http://schemas.openxmlformats.org/officeDocument/2006/relationships/tags" Target="../tags/tag922.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tags" Target="../tags/tag917.xml"/><Relationship Id="rId22"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tags" Target="../tags/tag951.xml"/><Relationship Id="rId18" Type="http://schemas.openxmlformats.org/officeDocument/2006/relationships/tags" Target="../tags/tag956.xml"/><Relationship Id="rId3" Type="http://schemas.openxmlformats.org/officeDocument/2006/relationships/slideLayout" Target="../slideLayouts/slideLayout302.xml"/><Relationship Id="rId21" Type="http://schemas.openxmlformats.org/officeDocument/2006/relationships/oleObject" Target="../embeddings/oleObject260.bin"/><Relationship Id="rId7" Type="http://schemas.openxmlformats.org/officeDocument/2006/relationships/slideLayout" Target="../slideLayouts/slideLayout306.xml"/><Relationship Id="rId12" Type="http://schemas.openxmlformats.org/officeDocument/2006/relationships/vmlDrawing" Target="../drawings/vmlDrawing243.vml"/><Relationship Id="rId17" Type="http://schemas.openxmlformats.org/officeDocument/2006/relationships/tags" Target="../tags/tag955.xml"/><Relationship Id="rId2" Type="http://schemas.openxmlformats.org/officeDocument/2006/relationships/slideLayout" Target="../slideLayouts/slideLayout301.xml"/><Relationship Id="rId16" Type="http://schemas.openxmlformats.org/officeDocument/2006/relationships/tags" Target="../tags/tag954.xml"/><Relationship Id="rId20" Type="http://schemas.openxmlformats.org/officeDocument/2006/relationships/tags" Target="../tags/tag95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theme" Target="../theme/theme34.xml"/><Relationship Id="rId5" Type="http://schemas.openxmlformats.org/officeDocument/2006/relationships/slideLayout" Target="../slideLayouts/slideLayout304.xml"/><Relationship Id="rId15" Type="http://schemas.openxmlformats.org/officeDocument/2006/relationships/tags" Target="../tags/tag953.xml"/><Relationship Id="rId10" Type="http://schemas.openxmlformats.org/officeDocument/2006/relationships/slideLayout" Target="../slideLayouts/slideLayout309.xml"/><Relationship Id="rId19" Type="http://schemas.openxmlformats.org/officeDocument/2006/relationships/tags" Target="../tags/tag957.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ags" Target="../tags/tag952.xml"/><Relationship Id="rId22"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tags" Target="../tags/tag986.xml"/><Relationship Id="rId18" Type="http://schemas.openxmlformats.org/officeDocument/2006/relationships/tags" Target="../tags/tag991.xml"/><Relationship Id="rId3" Type="http://schemas.openxmlformats.org/officeDocument/2006/relationships/slideLayout" Target="../slideLayouts/slideLayout312.xml"/><Relationship Id="rId21" Type="http://schemas.openxmlformats.org/officeDocument/2006/relationships/oleObject" Target="../embeddings/oleObject269.bin"/><Relationship Id="rId7" Type="http://schemas.openxmlformats.org/officeDocument/2006/relationships/slideLayout" Target="../slideLayouts/slideLayout316.xml"/><Relationship Id="rId12" Type="http://schemas.openxmlformats.org/officeDocument/2006/relationships/vmlDrawing" Target="../drawings/vmlDrawing252.vml"/><Relationship Id="rId17" Type="http://schemas.openxmlformats.org/officeDocument/2006/relationships/tags" Target="../tags/tag990.xml"/><Relationship Id="rId2" Type="http://schemas.openxmlformats.org/officeDocument/2006/relationships/slideLayout" Target="../slideLayouts/slideLayout311.xml"/><Relationship Id="rId16" Type="http://schemas.openxmlformats.org/officeDocument/2006/relationships/tags" Target="../tags/tag989.xml"/><Relationship Id="rId20" Type="http://schemas.openxmlformats.org/officeDocument/2006/relationships/tags" Target="../tags/tag993.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theme" Target="../theme/theme35.xml"/><Relationship Id="rId5" Type="http://schemas.openxmlformats.org/officeDocument/2006/relationships/slideLayout" Target="../slideLayouts/slideLayout314.xml"/><Relationship Id="rId15" Type="http://schemas.openxmlformats.org/officeDocument/2006/relationships/tags" Target="../tags/tag988.xml"/><Relationship Id="rId10" Type="http://schemas.openxmlformats.org/officeDocument/2006/relationships/slideLayout" Target="../slideLayouts/slideLayout319.xml"/><Relationship Id="rId19" Type="http://schemas.openxmlformats.org/officeDocument/2006/relationships/tags" Target="../tags/tag992.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tags" Target="../tags/tag987.xml"/><Relationship Id="rId22"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vmlDrawing" Target="../drawings/vmlDrawing261.vml"/><Relationship Id="rId13" Type="http://schemas.openxmlformats.org/officeDocument/2006/relationships/tags" Target="../tags/tag1025.xml"/><Relationship Id="rId3" Type="http://schemas.openxmlformats.org/officeDocument/2006/relationships/slideLayout" Target="../slideLayouts/slideLayout322.xml"/><Relationship Id="rId7" Type="http://schemas.openxmlformats.org/officeDocument/2006/relationships/theme" Target="../theme/theme36.xml"/><Relationship Id="rId12" Type="http://schemas.openxmlformats.org/officeDocument/2006/relationships/tags" Target="../tags/tag1024.xml"/><Relationship Id="rId17" Type="http://schemas.openxmlformats.org/officeDocument/2006/relationships/image" Target="../media/image2.png"/><Relationship Id="rId2" Type="http://schemas.openxmlformats.org/officeDocument/2006/relationships/slideLayout" Target="../slideLayouts/slideLayout321.xml"/><Relationship Id="rId16" Type="http://schemas.openxmlformats.org/officeDocument/2006/relationships/oleObject" Target="../embeddings/oleObject278.bin"/><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tags" Target="../tags/tag1023.xml"/><Relationship Id="rId5" Type="http://schemas.openxmlformats.org/officeDocument/2006/relationships/slideLayout" Target="../slideLayouts/slideLayout324.xml"/><Relationship Id="rId15" Type="http://schemas.openxmlformats.org/officeDocument/2006/relationships/tags" Target="../tags/tag1027.xml"/><Relationship Id="rId10" Type="http://schemas.openxmlformats.org/officeDocument/2006/relationships/tags" Target="../tags/tag1022.xml"/><Relationship Id="rId4" Type="http://schemas.openxmlformats.org/officeDocument/2006/relationships/slideLayout" Target="../slideLayouts/slideLayout323.xml"/><Relationship Id="rId9" Type="http://schemas.openxmlformats.org/officeDocument/2006/relationships/tags" Target="../tags/tag1021.xml"/><Relationship Id="rId14" Type="http://schemas.openxmlformats.org/officeDocument/2006/relationships/tags" Target="../tags/tag102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tags" Target="../tags/tag1033.xml"/><Relationship Id="rId18" Type="http://schemas.openxmlformats.org/officeDocument/2006/relationships/tags" Target="../tags/tag1038.xml"/><Relationship Id="rId3" Type="http://schemas.openxmlformats.org/officeDocument/2006/relationships/slideLayout" Target="../slideLayouts/slideLayout328.xml"/><Relationship Id="rId21" Type="http://schemas.openxmlformats.org/officeDocument/2006/relationships/oleObject" Target="../embeddings/oleObject285.bin"/><Relationship Id="rId7" Type="http://schemas.openxmlformats.org/officeDocument/2006/relationships/slideLayout" Target="../slideLayouts/slideLayout332.xml"/><Relationship Id="rId12" Type="http://schemas.openxmlformats.org/officeDocument/2006/relationships/vmlDrawing" Target="../drawings/vmlDrawing265.vml"/><Relationship Id="rId17" Type="http://schemas.openxmlformats.org/officeDocument/2006/relationships/tags" Target="../tags/tag1037.xml"/><Relationship Id="rId2" Type="http://schemas.openxmlformats.org/officeDocument/2006/relationships/slideLayout" Target="../slideLayouts/slideLayout327.xml"/><Relationship Id="rId16" Type="http://schemas.openxmlformats.org/officeDocument/2006/relationships/tags" Target="../tags/tag1036.xml"/><Relationship Id="rId20" Type="http://schemas.openxmlformats.org/officeDocument/2006/relationships/tags" Target="../tags/tag1040.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theme" Target="../theme/theme37.xml"/><Relationship Id="rId5" Type="http://schemas.openxmlformats.org/officeDocument/2006/relationships/slideLayout" Target="../slideLayouts/slideLayout330.xml"/><Relationship Id="rId15" Type="http://schemas.openxmlformats.org/officeDocument/2006/relationships/tags" Target="../tags/tag1035.xml"/><Relationship Id="rId10" Type="http://schemas.openxmlformats.org/officeDocument/2006/relationships/slideLayout" Target="../slideLayouts/slideLayout335.xml"/><Relationship Id="rId19" Type="http://schemas.openxmlformats.org/officeDocument/2006/relationships/tags" Target="../tags/tag1039.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ags" Target="../tags/tag1034.xml"/><Relationship Id="rId22"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tags" Target="../tags/tag1068.xml"/><Relationship Id="rId18" Type="http://schemas.openxmlformats.org/officeDocument/2006/relationships/tags" Target="../tags/tag1073.xml"/><Relationship Id="rId3" Type="http://schemas.openxmlformats.org/officeDocument/2006/relationships/slideLayout" Target="../slideLayouts/slideLayout338.xml"/><Relationship Id="rId21" Type="http://schemas.openxmlformats.org/officeDocument/2006/relationships/oleObject" Target="../embeddings/oleObject294.bin"/><Relationship Id="rId7" Type="http://schemas.openxmlformats.org/officeDocument/2006/relationships/slideLayout" Target="../slideLayouts/slideLayout342.xml"/><Relationship Id="rId12" Type="http://schemas.openxmlformats.org/officeDocument/2006/relationships/vmlDrawing" Target="../drawings/vmlDrawing274.vml"/><Relationship Id="rId17" Type="http://schemas.openxmlformats.org/officeDocument/2006/relationships/tags" Target="../tags/tag1072.xml"/><Relationship Id="rId2" Type="http://schemas.openxmlformats.org/officeDocument/2006/relationships/slideLayout" Target="../slideLayouts/slideLayout337.xml"/><Relationship Id="rId16" Type="http://schemas.openxmlformats.org/officeDocument/2006/relationships/tags" Target="../tags/tag1071.xml"/><Relationship Id="rId20" Type="http://schemas.openxmlformats.org/officeDocument/2006/relationships/tags" Target="../tags/tag107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theme" Target="../theme/theme38.xml"/><Relationship Id="rId5" Type="http://schemas.openxmlformats.org/officeDocument/2006/relationships/slideLayout" Target="../slideLayouts/slideLayout340.xml"/><Relationship Id="rId15" Type="http://schemas.openxmlformats.org/officeDocument/2006/relationships/tags" Target="../tags/tag1070.xml"/><Relationship Id="rId10" Type="http://schemas.openxmlformats.org/officeDocument/2006/relationships/slideLayout" Target="../slideLayouts/slideLayout345.xml"/><Relationship Id="rId19" Type="http://schemas.openxmlformats.org/officeDocument/2006/relationships/tags" Target="../tags/tag107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tags" Target="../tags/tag1069.xml"/><Relationship Id="rId22"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tags" Target="../tags/tag1103.xml"/><Relationship Id="rId18" Type="http://schemas.openxmlformats.org/officeDocument/2006/relationships/tags" Target="../tags/tag1108.xml"/><Relationship Id="rId3" Type="http://schemas.openxmlformats.org/officeDocument/2006/relationships/slideLayout" Target="../slideLayouts/slideLayout348.xml"/><Relationship Id="rId21" Type="http://schemas.openxmlformats.org/officeDocument/2006/relationships/oleObject" Target="../embeddings/oleObject303.bin"/><Relationship Id="rId7" Type="http://schemas.openxmlformats.org/officeDocument/2006/relationships/slideLayout" Target="../slideLayouts/slideLayout352.xml"/><Relationship Id="rId12" Type="http://schemas.openxmlformats.org/officeDocument/2006/relationships/vmlDrawing" Target="../drawings/vmlDrawing283.vml"/><Relationship Id="rId17" Type="http://schemas.openxmlformats.org/officeDocument/2006/relationships/tags" Target="../tags/tag1107.xml"/><Relationship Id="rId2" Type="http://schemas.openxmlformats.org/officeDocument/2006/relationships/slideLayout" Target="../slideLayouts/slideLayout347.xml"/><Relationship Id="rId16" Type="http://schemas.openxmlformats.org/officeDocument/2006/relationships/tags" Target="../tags/tag1106.xml"/><Relationship Id="rId20" Type="http://schemas.openxmlformats.org/officeDocument/2006/relationships/tags" Target="../tags/tag1110.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theme" Target="../theme/theme39.xml"/><Relationship Id="rId5" Type="http://schemas.openxmlformats.org/officeDocument/2006/relationships/slideLayout" Target="../slideLayouts/slideLayout350.xml"/><Relationship Id="rId15" Type="http://schemas.openxmlformats.org/officeDocument/2006/relationships/tags" Target="../tags/tag1105.xml"/><Relationship Id="rId10" Type="http://schemas.openxmlformats.org/officeDocument/2006/relationships/slideLayout" Target="../slideLayouts/slideLayout355.xml"/><Relationship Id="rId19" Type="http://schemas.openxmlformats.org/officeDocument/2006/relationships/tags" Target="../tags/tag1109.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tags" Target="../tags/tag110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tags" Target="../tags/tag1138.xml"/><Relationship Id="rId18" Type="http://schemas.openxmlformats.org/officeDocument/2006/relationships/tags" Target="../tags/tag1143.xml"/><Relationship Id="rId3" Type="http://schemas.openxmlformats.org/officeDocument/2006/relationships/slideLayout" Target="../slideLayouts/slideLayout358.xml"/><Relationship Id="rId21" Type="http://schemas.openxmlformats.org/officeDocument/2006/relationships/oleObject" Target="../embeddings/oleObject312.bin"/><Relationship Id="rId7" Type="http://schemas.openxmlformats.org/officeDocument/2006/relationships/slideLayout" Target="../slideLayouts/slideLayout362.xml"/><Relationship Id="rId12" Type="http://schemas.openxmlformats.org/officeDocument/2006/relationships/vmlDrawing" Target="../drawings/vmlDrawing292.vml"/><Relationship Id="rId17" Type="http://schemas.openxmlformats.org/officeDocument/2006/relationships/tags" Target="../tags/tag1142.xml"/><Relationship Id="rId2" Type="http://schemas.openxmlformats.org/officeDocument/2006/relationships/slideLayout" Target="../slideLayouts/slideLayout357.xml"/><Relationship Id="rId16" Type="http://schemas.openxmlformats.org/officeDocument/2006/relationships/tags" Target="../tags/tag1141.xml"/><Relationship Id="rId20" Type="http://schemas.openxmlformats.org/officeDocument/2006/relationships/tags" Target="../tags/tag114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theme" Target="../theme/theme40.xml"/><Relationship Id="rId5" Type="http://schemas.openxmlformats.org/officeDocument/2006/relationships/slideLayout" Target="../slideLayouts/slideLayout360.xml"/><Relationship Id="rId15" Type="http://schemas.openxmlformats.org/officeDocument/2006/relationships/tags" Target="../tags/tag1140.xml"/><Relationship Id="rId10" Type="http://schemas.openxmlformats.org/officeDocument/2006/relationships/slideLayout" Target="../slideLayouts/slideLayout365.xml"/><Relationship Id="rId19" Type="http://schemas.openxmlformats.org/officeDocument/2006/relationships/tags" Target="../tags/tag114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tags" Target="../tags/tag1139.xml"/><Relationship Id="rId22"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tags" Target="../tags/tag1173.xml"/><Relationship Id="rId18" Type="http://schemas.openxmlformats.org/officeDocument/2006/relationships/tags" Target="../tags/tag1178.xml"/><Relationship Id="rId3" Type="http://schemas.openxmlformats.org/officeDocument/2006/relationships/slideLayout" Target="../slideLayouts/slideLayout368.xml"/><Relationship Id="rId21" Type="http://schemas.openxmlformats.org/officeDocument/2006/relationships/oleObject" Target="../embeddings/oleObject321.bin"/><Relationship Id="rId7" Type="http://schemas.openxmlformats.org/officeDocument/2006/relationships/slideLayout" Target="../slideLayouts/slideLayout372.xml"/><Relationship Id="rId12" Type="http://schemas.openxmlformats.org/officeDocument/2006/relationships/vmlDrawing" Target="../drawings/vmlDrawing301.vml"/><Relationship Id="rId17" Type="http://schemas.openxmlformats.org/officeDocument/2006/relationships/tags" Target="../tags/tag1177.xml"/><Relationship Id="rId2" Type="http://schemas.openxmlformats.org/officeDocument/2006/relationships/slideLayout" Target="../slideLayouts/slideLayout367.xml"/><Relationship Id="rId16" Type="http://schemas.openxmlformats.org/officeDocument/2006/relationships/tags" Target="../tags/tag1176.xml"/><Relationship Id="rId20" Type="http://schemas.openxmlformats.org/officeDocument/2006/relationships/tags" Target="../tags/tag1180.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theme" Target="../theme/theme41.xml"/><Relationship Id="rId5" Type="http://schemas.openxmlformats.org/officeDocument/2006/relationships/slideLayout" Target="../slideLayouts/slideLayout370.xml"/><Relationship Id="rId15" Type="http://schemas.openxmlformats.org/officeDocument/2006/relationships/tags" Target="../tags/tag1175.xml"/><Relationship Id="rId10" Type="http://schemas.openxmlformats.org/officeDocument/2006/relationships/slideLayout" Target="../slideLayouts/slideLayout375.xml"/><Relationship Id="rId19" Type="http://schemas.openxmlformats.org/officeDocument/2006/relationships/tags" Target="../tags/tag1179.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tags" Target="../tags/tag1174.xml"/><Relationship Id="rId22"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tags" Target="../tags/tag1208.xml"/><Relationship Id="rId18" Type="http://schemas.openxmlformats.org/officeDocument/2006/relationships/tags" Target="../tags/tag1213.xml"/><Relationship Id="rId3" Type="http://schemas.openxmlformats.org/officeDocument/2006/relationships/slideLayout" Target="../slideLayouts/slideLayout378.xml"/><Relationship Id="rId21" Type="http://schemas.openxmlformats.org/officeDocument/2006/relationships/oleObject" Target="../embeddings/oleObject330.bin"/><Relationship Id="rId7" Type="http://schemas.openxmlformats.org/officeDocument/2006/relationships/slideLayout" Target="../slideLayouts/slideLayout382.xml"/><Relationship Id="rId12" Type="http://schemas.openxmlformats.org/officeDocument/2006/relationships/vmlDrawing" Target="../drawings/vmlDrawing310.vml"/><Relationship Id="rId17" Type="http://schemas.openxmlformats.org/officeDocument/2006/relationships/tags" Target="../tags/tag1212.xml"/><Relationship Id="rId2" Type="http://schemas.openxmlformats.org/officeDocument/2006/relationships/slideLayout" Target="../slideLayouts/slideLayout377.xml"/><Relationship Id="rId16" Type="http://schemas.openxmlformats.org/officeDocument/2006/relationships/tags" Target="../tags/tag1211.xml"/><Relationship Id="rId20" Type="http://schemas.openxmlformats.org/officeDocument/2006/relationships/tags" Target="../tags/tag1215.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theme" Target="../theme/theme42.xml"/><Relationship Id="rId5" Type="http://schemas.openxmlformats.org/officeDocument/2006/relationships/slideLayout" Target="../slideLayouts/slideLayout380.xml"/><Relationship Id="rId15" Type="http://schemas.openxmlformats.org/officeDocument/2006/relationships/tags" Target="../tags/tag1210.xml"/><Relationship Id="rId10" Type="http://schemas.openxmlformats.org/officeDocument/2006/relationships/slideLayout" Target="../slideLayouts/slideLayout385.xml"/><Relationship Id="rId19" Type="http://schemas.openxmlformats.org/officeDocument/2006/relationships/tags" Target="../tags/tag121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tags" Target="../tags/tag1209.xml"/><Relationship Id="rId22"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tags" Target="../tags/tag1243.xml"/><Relationship Id="rId18" Type="http://schemas.openxmlformats.org/officeDocument/2006/relationships/tags" Target="../tags/tag1248.xml"/><Relationship Id="rId3" Type="http://schemas.openxmlformats.org/officeDocument/2006/relationships/slideLayout" Target="../slideLayouts/slideLayout388.xml"/><Relationship Id="rId21" Type="http://schemas.openxmlformats.org/officeDocument/2006/relationships/oleObject" Target="../embeddings/oleObject339.bin"/><Relationship Id="rId7" Type="http://schemas.openxmlformats.org/officeDocument/2006/relationships/slideLayout" Target="../slideLayouts/slideLayout392.xml"/><Relationship Id="rId12" Type="http://schemas.openxmlformats.org/officeDocument/2006/relationships/vmlDrawing" Target="../drawings/vmlDrawing319.vml"/><Relationship Id="rId17" Type="http://schemas.openxmlformats.org/officeDocument/2006/relationships/tags" Target="../tags/tag1247.xml"/><Relationship Id="rId2" Type="http://schemas.openxmlformats.org/officeDocument/2006/relationships/slideLayout" Target="../slideLayouts/slideLayout387.xml"/><Relationship Id="rId16" Type="http://schemas.openxmlformats.org/officeDocument/2006/relationships/tags" Target="../tags/tag1246.xml"/><Relationship Id="rId20" Type="http://schemas.openxmlformats.org/officeDocument/2006/relationships/tags" Target="../tags/tag1250.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theme" Target="../theme/theme43.xml"/><Relationship Id="rId5" Type="http://schemas.openxmlformats.org/officeDocument/2006/relationships/slideLayout" Target="../slideLayouts/slideLayout390.xml"/><Relationship Id="rId15" Type="http://schemas.openxmlformats.org/officeDocument/2006/relationships/tags" Target="../tags/tag1245.xml"/><Relationship Id="rId10" Type="http://schemas.openxmlformats.org/officeDocument/2006/relationships/slideLayout" Target="../slideLayouts/slideLayout395.xml"/><Relationship Id="rId19" Type="http://schemas.openxmlformats.org/officeDocument/2006/relationships/tags" Target="../tags/tag1249.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tags" Target="../tags/tag1244.xml"/><Relationship Id="rId22"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tags" Target="../tags/tag1278.xml"/><Relationship Id="rId18" Type="http://schemas.openxmlformats.org/officeDocument/2006/relationships/tags" Target="../tags/tag1283.xml"/><Relationship Id="rId3" Type="http://schemas.openxmlformats.org/officeDocument/2006/relationships/slideLayout" Target="../slideLayouts/slideLayout398.xml"/><Relationship Id="rId21" Type="http://schemas.openxmlformats.org/officeDocument/2006/relationships/oleObject" Target="../embeddings/oleObject348.bin"/><Relationship Id="rId7" Type="http://schemas.openxmlformats.org/officeDocument/2006/relationships/slideLayout" Target="../slideLayouts/slideLayout402.xml"/><Relationship Id="rId12" Type="http://schemas.openxmlformats.org/officeDocument/2006/relationships/vmlDrawing" Target="../drawings/vmlDrawing328.vml"/><Relationship Id="rId17" Type="http://schemas.openxmlformats.org/officeDocument/2006/relationships/tags" Target="../tags/tag1282.xml"/><Relationship Id="rId2" Type="http://schemas.openxmlformats.org/officeDocument/2006/relationships/slideLayout" Target="../slideLayouts/slideLayout397.xml"/><Relationship Id="rId16" Type="http://schemas.openxmlformats.org/officeDocument/2006/relationships/tags" Target="../tags/tag1281.xml"/><Relationship Id="rId20" Type="http://schemas.openxmlformats.org/officeDocument/2006/relationships/tags" Target="../tags/tag1285.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theme" Target="../theme/theme44.xml"/><Relationship Id="rId5" Type="http://schemas.openxmlformats.org/officeDocument/2006/relationships/slideLayout" Target="../slideLayouts/slideLayout400.xml"/><Relationship Id="rId15" Type="http://schemas.openxmlformats.org/officeDocument/2006/relationships/tags" Target="../tags/tag1280.xml"/><Relationship Id="rId10" Type="http://schemas.openxmlformats.org/officeDocument/2006/relationships/slideLayout" Target="../slideLayouts/slideLayout405.xml"/><Relationship Id="rId19" Type="http://schemas.openxmlformats.org/officeDocument/2006/relationships/tags" Target="../tags/tag1284.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tags" Target="../tags/tag1279.xml"/><Relationship Id="rId22"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tags" Target="../tags/tag1313.xml"/><Relationship Id="rId18" Type="http://schemas.openxmlformats.org/officeDocument/2006/relationships/tags" Target="../tags/tag1318.xml"/><Relationship Id="rId3" Type="http://schemas.openxmlformats.org/officeDocument/2006/relationships/slideLayout" Target="../slideLayouts/slideLayout408.xml"/><Relationship Id="rId21" Type="http://schemas.openxmlformats.org/officeDocument/2006/relationships/oleObject" Target="../embeddings/oleObject357.bin"/><Relationship Id="rId7" Type="http://schemas.openxmlformats.org/officeDocument/2006/relationships/slideLayout" Target="../slideLayouts/slideLayout412.xml"/><Relationship Id="rId12" Type="http://schemas.openxmlformats.org/officeDocument/2006/relationships/vmlDrawing" Target="../drawings/vmlDrawing337.vml"/><Relationship Id="rId17" Type="http://schemas.openxmlformats.org/officeDocument/2006/relationships/tags" Target="../tags/tag1317.xml"/><Relationship Id="rId2" Type="http://schemas.openxmlformats.org/officeDocument/2006/relationships/slideLayout" Target="../slideLayouts/slideLayout407.xml"/><Relationship Id="rId16" Type="http://schemas.openxmlformats.org/officeDocument/2006/relationships/tags" Target="../tags/tag1316.xml"/><Relationship Id="rId20" Type="http://schemas.openxmlformats.org/officeDocument/2006/relationships/tags" Target="../tags/tag1320.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theme" Target="../theme/theme45.xml"/><Relationship Id="rId5" Type="http://schemas.openxmlformats.org/officeDocument/2006/relationships/slideLayout" Target="../slideLayouts/slideLayout410.xml"/><Relationship Id="rId15" Type="http://schemas.openxmlformats.org/officeDocument/2006/relationships/tags" Target="../tags/tag1315.xml"/><Relationship Id="rId10" Type="http://schemas.openxmlformats.org/officeDocument/2006/relationships/slideLayout" Target="../slideLayouts/slideLayout415.xml"/><Relationship Id="rId19" Type="http://schemas.openxmlformats.org/officeDocument/2006/relationships/tags" Target="../tags/tag1319.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tags" Target="../tags/tag1314.xml"/><Relationship Id="rId22"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ags" Target="../tags/tag1348.xml"/><Relationship Id="rId18" Type="http://schemas.openxmlformats.org/officeDocument/2006/relationships/tags" Target="../tags/tag1353.xml"/><Relationship Id="rId3" Type="http://schemas.openxmlformats.org/officeDocument/2006/relationships/slideLayout" Target="../slideLayouts/slideLayout418.xml"/><Relationship Id="rId21" Type="http://schemas.openxmlformats.org/officeDocument/2006/relationships/oleObject" Target="../embeddings/oleObject366.bin"/><Relationship Id="rId7" Type="http://schemas.openxmlformats.org/officeDocument/2006/relationships/slideLayout" Target="../slideLayouts/slideLayout422.xml"/><Relationship Id="rId12" Type="http://schemas.openxmlformats.org/officeDocument/2006/relationships/vmlDrawing" Target="../drawings/vmlDrawing346.vml"/><Relationship Id="rId17" Type="http://schemas.openxmlformats.org/officeDocument/2006/relationships/tags" Target="../tags/tag1352.xml"/><Relationship Id="rId2" Type="http://schemas.openxmlformats.org/officeDocument/2006/relationships/slideLayout" Target="../slideLayouts/slideLayout417.xml"/><Relationship Id="rId16" Type="http://schemas.openxmlformats.org/officeDocument/2006/relationships/tags" Target="../tags/tag1351.xml"/><Relationship Id="rId20" Type="http://schemas.openxmlformats.org/officeDocument/2006/relationships/tags" Target="../tags/tag1355.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theme" Target="../theme/theme46.xml"/><Relationship Id="rId5" Type="http://schemas.openxmlformats.org/officeDocument/2006/relationships/slideLayout" Target="../slideLayouts/slideLayout420.xml"/><Relationship Id="rId15" Type="http://schemas.openxmlformats.org/officeDocument/2006/relationships/tags" Target="../tags/tag1350.xml"/><Relationship Id="rId10" Type="http://schemas.openxmlformats.org/officeDocument/2006/relationships/slideLayout" Target="../slideLayouts/slideLayout425.xml"/><Relationship Id="rId19" Type="http://schemas.openxmlformats.org/officeDocument/2006/relationships/tags" Target="../tags/tag1354.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tags" Target="../tags/tag1349.xml"/><Relationship Id="rId22"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tags" Target="../tags/tag1383.xml"/><Relationship Id="rId18" Type="http://schemas.openxmlformats.org/officeDocument/2006/relationships/tags" Target="../tags/tag1388.xml"/><Relationship Id="rId3" Type="http://schemas.openxmlformats.org/officeDocument/2006/relationships/slideLayout" Target="../slideLayouts/slideLayout428.xml"/><Relationship Id="rId21" Type="http://schemas.openxmlformats.org/officeDocument/2006/relationships/oleObject" Target="../embeddings/oleObject375.bin"/><Relationship Id="rId7" Type="http://schemas.openxmlformats.org/officeDocument/2006/relationships/slideLayout" Target="../slideLayouts/slideLayout432.xml"/><Relationship Id="rId12" Type="http://schemas.openxmlformats.org/officeDocument/2006/relationships/vmlDrawing" Target="../drawings/vmlDrawing355.vml"/><Relationship Id="rId17" Type="http://schemas.openxmlformats.org/officeDocument/2006/relationships/tags" Target="../tags/tag1387.xml"/><Relationship Id="rId2" Type="http://schemas.openxmlformats.org/officeDocument/2006/relationships/slideLayout" Target="../slideLayouts/slideLayout427.xml"/><Relationship Id="rId16" Type="http://schemas.openxmlformats.org/officeDocument/2006/relationships/tags" Target="../tags/tag1386.xml"/><Relationship Id="rId20" Type="http://schemas.openxmlformats.org/officeDocument/2006/relationships/tags" Target="../tags/tag1390.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theme" Target="../theme/theme47.xml"/><Relationship Id="rId5" Type="http://schemas.openxmlformats.org/officeDocument/2006/relationships/slideLayout" Target="../slideLayouts/slideLayout430.xml"/><Relationship Id="rId15" Type="http://schemas.openxmlformats.org/officeDocument/2006/relationships/tags" Target="../tags/tag1385.xml"/><Relationship Id="rId10" Type="http://schemas.openxmlformats.org/officeDocument/2006/relationships/slideLayout" Target="../slideLayouts/slideLayout435.xml"/><Relationship Id="rId19" Type="http://schemas.openxmlformats.org/officeDocument/2006/relationships/tags" Target="../tags/tag1389.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tags" Target="../tags/tag1384.xml"/><Relationship Id="rId22"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tags" Target="../tags/tag1418.xml"/><Relationship Id="rId18" Type="http://schemas.openxmlformats.org/officeDocument/2006/relationships/tags" Target="../tags/tag1423.xml"/><Relationship Id="rId3" Type="http://schemas.openxmlformats.org/officeDocument/2006/relationships/slideLayout" Target="../slideLayouts/slideLayout438.xml"/><Relationship Id="rId21" Type="http://schemas.openxmlformats.org/officeDocument/2006/relationships/oleObject" Target="../embeddings/oleObject384.bin"/><Relationship Id="rId7" Type="http://schemas.openxmlformats.org/officeDocument/2006/relationships/slideLayout" Target="../slideLayouts/slideLayout442.xml"/><Relationship Id="rId12" Type="http://schemas.openxmlformats.org/officeDocument/2006/relationships/vmlDrawing" Target="../drawings/vmlDrawing364.vml"/><Relationship Id="rId17" Type="http://schemas.openxmlformats.org/officeDocument/2006/relationships/tags" Target="../tags/tag1422.xml"/><Relationship Id="rId2" Type="http://schemas.openxmlformats.org/officeDocument/2006/relationships/slideLayout" Target="../slideLayouts/slideLayout437.xml"/><Relationship Id="rId16" Type="http://schemas.openxmlformats.org/officeDocument/2006/relationships/tags" Target="../tags/tag1421.xml"/><Relationship Id="rId20" Type="http://schemas.openxmlformats.org/officeDocument/2006/relationships/tags" Target="../tags/tag1425.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theme" Target="../theme/theme48.xml"/><Relationship Id="rId5" Type="http://schemas.openxmlformats.org/officeDocument/2006/relationships/slideLayout" Target="../slideLayouts/slideLayout440.xml"/><Relationship Id="rId15" Type="http://schemas.openxmlformats.org/officeDocument/2006/relationships/tags" Target="../tags/tag1420.xml"/><Relationship Id="rId10" Type="http://schemas.openxmlformats.org/officeDocument/2006/relationships/slideLayout" Target="../slideLayouts/slideLayout445.xml"/><Relationship Id="rId19" Type="http://schemas.openxmlformats.org/officeDocument/2006/relationships/tags" Target="../tags/tag142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tags" Target="../tags/tag1419.xml"/><Relationship Id="rId22"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ags" Target="../tags/tag1453.xml"/><Relationship Id="rId18" Type="http://schemas.openxmlformats.org/officeDocument/2006/relationships/tags" Target="../tags/tag1458.xml"/><Relationship Id="rId3" Type="http://schemas.openxmlformats.org/officeDocument/2006/relationships/slideLayout" Target="../slideLayouts/slideLayout448.xml"/><Relationship Id="rId21" Type="http://schemas.openxmlformats.org/officeDocument/2006/relationships/oleObject" Target="../embeddings/oleObject393.bin"/><Relationship Id="rId7" Type="http://schemas.openxmlformats.org/officeDocument/2006/relationships/slideLayout" Target="../slideLayouts/slideLayout452.xml"/><Relationship Id="rId12" Type="http://schemas.openxmlformats.org/officeDocument/2006/relationships/vmlDrawing" Target="../drawings/vmlDrawing373.vml"/><Relationship Id="rId17" Type="http://schemas.openxmlformats.org/officeDocument/2006/relationships/tags" Target="../tags/tag1457.xml"/><Relationship Id="rId2" Type="http://schemas.openxmlformats.org/officeDocument/2006/relationships/slideLayout" Target="../slideLayouts/slideLayout447.xml"/><Relationship Id="rId16" Type="http://schemas.openxmlformats.org/officeDocument/2006/relationships/tags" Target="../tags/tag1456.xml"/><Relationship Id="rId20" Type="http://schemas.openxmlformats.org/officeDocument/2006/relationships/tags" Target="../tags/tag1460.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theme" Target="../theme/theme49.xml"/><Relationship Id="rId5" Type="http://schemas.openxmlformats.org/officeDocument/2006/relationships/slideLayout" Target="../slideLayouts/slideLayout450.xml"/><Relationship Id="rId15" Type="http://schemas.openxmlformats.org/officeDocument/2006/relationships/tags" Target="../tags/tag1455.xml"/><Relationship Id="rId10" Type="http://schemas.openxmlformats.org/officeDocument/2006/relationships/slideLayout" Target="../slideLayouts/slideLayout455.xml"/><Relationship Id="rId19" Type="http://schemas.openxmlformats.org/officeDocument/2006/relationships/tags" Target="../tags/tag1459.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tags" Target="../tags/tag1454.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8.vml"/><Relationship Id="rId18" Type="http://schemas.openxmlformats.org/officeDocument/2006/relationships/tags" Target="../tags/tag76.xml"/><Relationship Id="rId3" Type="http://schemas.openxmlformats.org/officeDocument/2006/relationships/slideLayout" Target="../slideLayouts/slideLayout35.xml"/><Relationship Id="rId21" Type="http://schemas.openxmlformats.org/officeDocument/2006/relationships/tags" Target="../tags/tag79.xml"/><Relationship Id="rId7" Type="http://schemas.openxmlformats.org/officeDocument/2006/relationships/slideLayout" Target="../slideLayouts/slideLayout39.xml"/><Relationship Id="rId12" Type="http://schemas.openxmlformats.org/officeDocument/2006/relationships/theme" Target="../theme/theme5.xml"/><Relationship Id="rId17" Type="http://schemas.openxmlformats.org/officeDocument/2006/relationships/tags" Target="../tags/tag75.xml"/><Relationship Id="rId2" Type="http://schemas.openxmlformats.org/officeDocument/2006/relationships/slideLayout" Target="../slideLayouts/slideLayout34.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2.xml"/><Relationship Id="rId19" Type="http://schemas.openxmlformats.org/officeDocument/2006/relationships/tags" Target="../tags/tag77.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tags" Target="../tags/tag1488.xml"/><Relationship Id="rId18" Type="http://schemas.openxmlformats.org/officeDocument/2006/relationships/tags" Target="../tags/tag1493.xml"/><Relationship Id="rId3" Type="http://schemas.openxmlformats.org/officeDocument/2006/relationships/slideLayout" Target="../slideLayouts/slideLayout458.xml"/><Relationship Id="rId21" Type="http://schemas.openxmlformats.org/officeDocument/2006/relationships/oleObject" Target="../embeddings/oleObject402.bin"/><Relationship Id="rId7" Type="http://schemas.openxmlformats.org/officeDocument/2006/relationships/slideLayout" Target="../slideLayouts/slideLayout462.xml"/><Relationship Id="rId12" Type="http://schemas.openxmlformats.org/officeDocument/2006/relationships/vmlDrawing" Target="../drawings/vmlDrawing382.vml"/><Relationship Id="rId17" Type="http://schemas.openxmlformats.org/officeDocument/2006/relationships/tags" Target="../tags/tag1492.xml"/><Relationship Id="rId2" Type="http://schemas.openxmlformats.org/officeDocument/2006/relationships/slideLayout" Target="../slideLayouts/slideLayout457.xml"/><Relationship Id="rId16" Type="http://schemas.openxmlformats.org/officeDocument/2006/relationships/tags" Target="../tags/tag1491.xml"/><Relationship Id="rId20" Type="http://schemas.openxmlformats.org/officeDocument/2006/relationships/tags" Target="../tags/tag1495.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theme" Target="../theme/theme50.xml"/><Relationship Id="rId5" Type="http://schemas.openxmlformats.org/officeDocument/2006/relationships/slideLayout" Target="../slideLayouts/slideLayout460.xml"/><Relationship Id="rId15" Type="http://schemas.openxmlformats.org/officeDocument/2006/relationships/tags" Target="../tags/tag1490.xml"/><Relationship Id="rId10" Type="http://schemas.openxmlformats.org/officeDocument/2006/relationships/slideLayout" Target="../slideLayouts/slideLayout465.xml"/><Relationship Id="rId19" Type="http://schemas.openxmlformats.org/officeDocument/2006/relationships/tags" Target="../tags/tag1494.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ags" Target="../tags/tag1489.xml"/><Relationship Id="rId22"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73.xml"/><Relationship Id="rId13" Type="http://schemas.openxmlformats.org/officeDocument/2006/relationships/tags" Target="../tags/tag1523.xml"/><Relationship Id="rId18" Type="http://schemas.openxmlformats.org/officeDocument/2006/relationships/tags" Target="../tags/tag1528.xml"/><Relationship Id="rId3" Type="http://schemas.openxmlformats.org/officeDocument/2006/relationships/slideLayout" Target="../slideLayouts/slideLayout468.xml"/><Relationship Id="rId21" Type="http://schemas.openxmlformats.org/officeDocument/2006/relationships/oleObject" Target="../embeddings/oleObject411.bin"/><Relationship Id="rId7" Type="http://schemas.openxmlformats.org/officeDocument/2006/relationships/slideLayout" Target="../slideLayouts/slideLayout472.xml"/><Relationship Id="rId12" Type="http://schemas.openxmlformats.org/officeDocument/2006/relationships/vmlDrawing" Target="../drawings/vmlDrawing391.vml"/><Relationship Id="rId17" Type="http://schemas.openxmlformats.org/officeDocument/2006/relationships/tags" Target="../tags/tag1527.xml"/><Relationship Id="rId2" Type="http://schemas.openxmlformats.org/officeDocument/2006/relationships/slideLayout" Target="../slideLayouts/slideLayout467.xml"/><Relationship Id="rId16" Type="http://schemas.openxmlformats.org/officeDocument/2006/relationships/tags" Target="../tags/tag1526.xml"/><Relationship Id="rId20" Type="http://schemas.openxmlformats.org/officeDocument/2006/relationships/tags" Target="../tags/tag1530.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theme" Target="../theme/theme51.xml"/><Relationship Id="rId5" Type="http://schemas.openxmlformats.org/officeDocument/2006/relationships/slideLayout" Target="../slideLayouts/slideLayout470.xml"/><Relationship Id="rId15" Type="http://schemas.openxmlformats.org/officeDocument/2006/relationships/tags" Target="../tags/tag1525.xml"/><Relationship Id="rId10" Type="http://schemas.openxmlformats.org/officeDocument/2006/relationships/slideLayout" Target="../slideLayouts/slideLayout475.xml"/><Relationship Id="rId19" Type="http://schemas.openxmlformats.org/officeDocument/2006/relationships/tags" Target="../tags/tag1529.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tags" Target="../tags/tag1524.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6.xml"/><Relationship Id="rId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26.vml"/><Relationship Id="rId18" Type="http://schemas.openxmlformats.org/officeDocument/2006/relationships/tags" Target="../tags/tag121.xml"/><Relationship Id="rId3" Type="http://schemas.openxmlformats.org/officeDocument/2006/relationships/slideLayout" Target="../slideLayouts/slideLayout50.xml"/><Relationship Id="rId21" Type="http://schemas.openxmlformats.org/officeDocument/2006/relationships/tags" Target="../tags/tag124.xml"/><Relationship Id="rId7" Type="http://schemas.openxmlformats.org/officeDocument/2006/relationships/slideLayout" Target="../slideLayouts/slideLayout54.xml"/><Relationship Id="rId12" Type="http://schemas.openxmlformats.org/officeDocument/2006/relationships/theme" Target="../theme/theme7.xml"/><Relationship Id="rId17" Type="http://schemas.openxmlformats.org/officeDocument/2006/relationships/tags" Target="../tags/tag120.xml"/><Relationship Id="rId2" Type="http://schemas.openxmlformats.org/officeDocument/2006/relationships/slideLayout" Target="../slideLayouts/slideLayout49.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7.xml"/><Relationship Id="rId19" Type="http://schemas.openxmlformats.org/officeDocument/2006/relationships/tags" Target="../tags/tag12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tags" Target="../tags/tag158.xml"/><Relationship Id="rId18"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ags" Target="../tags/tag157.xml"/><Relationship Id="rId17" Type="http://schemas.openxmlformats.org/officeDocument/2006/relationships/oleObject" Target="../embeddings/oleObject34.bin"/><Relationship Id="rId2" Type="http://schemas.openxmlformats.org/officeDocument/2006/relationships/slideLayout" Target="../slideLayouts/slideLayout60.xml"/><Relationship Id="rId16" Type="http://schemas.openxmlformats.org/officeDocument/2006/relationships/tags" Target="../tags/tag161.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ags" Target="../tags/tag156.xml"/><Relationship Id="rId5" Type="http://schemas.openxmlformats.org/officeDocument/2006/relationships/slideLayout" Target="../slideLayouts/slideLayout63.xml"/><Relationship Id="rId15" Type="http://schemas.openxmlformats.org/officeDocument/2006/relationships/tags" Target="../tags/tag160.xml"/><Relationship Id="rId10" Type="http://schemas.openxmlformats.org/officeDocument/2006/relationships/tags" Target="../tags/tag155.xml"/><Relationship Id="rId4" Type="http://schemas.openxmlformats.org/officeDocument/2006/relationships/slideLayout" Target="../slideLayouts/slideLayout62.xml"/><Relationship Id="rId9" Type="http://schemas.openxmlformats.org/officeDocument/2006/relationships/vmlDrawing" Target="../drawings/vmlDrawing33.vml"/><Relationship Id="rId14" Type="http://schemas.openxmlformats.org/officeDocument/2006/relationships/tags" Target="../tags/tag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ags" Target="../tags/tag168.xml"/><Relationship Id="rId18" Type="http://schemas.openxmlformats.org/officeDocument/2006/relationships/tags" Target="../tags/tag173.xml"/><Relationship Id="rId3" Type="http://schemas.openxmlformats.org/officeDocument/2006/relationships/slideLayout" Target="../slideLayouts/slideLayout68.xml"/><Relationship Id="rId21" Type="http://schemas.openxmlformats.org/officeDocument/2006/relationships/oleObject" Target="../embeddings/oleObject43.bin"/><Relationship Id="rId7" Type="http://schemas.openxmlformats.org/officeDocument/2006/relationships/slideLayout" Target="../slideLayouts/slideLayout72.xml"/><Relationship Id="rId12" Type="http://schemas.openxmlformats.org/officeDocument/2006/relationships/vmlDrawing" Target="../drawings/vmlDrawing38.vml"/><Relationship Id="rId17" Type="http://schemas.openxmlformats.org/officeDocument/2006/relationships/tags" Target="../tags/tag172.xml"/><Relationship Id="rId2" Type="http://schemas.openxmlformats.org/officeDocument/2006/relationships/slideLayout" Target="../slideLayouts/slideLayout6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9.xml"/><Relationship Id="rId5" Type="http://schemas.openxmlformats.org/officeDocument/2006/relationships/slideLayout" Target="../slideLayouts/slideLayout70.xml"/><Relationship Id="rId15" Type="http://schemas.openxmlformats.org/officeDocument/2006/relationships/tags" Target="../tags/tag170.xml"/><Relationship Id="rId10" Type="http://schemas.openxmlformats.org/officeDocument/2006/relationships/slideLayout" Target="../slideLayouts/slideLayout75.xml"/><Relationship Id="rId19" Type="http://schemas.openxmlformats.org/officeDocument/2006/relationships/tags" Target="../tags/tag17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ags" Target="../tags/tag16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Cloud Foundry</a:t>
            </a:r>
            <a:r>
              <a:rPr lang="en-US" sz="700" baseline="0" dirty="0" smtClean="0">
                <a:solidFill>
                  <a:schemeClr val="tx2"/>
                </a:solidFill>
                <a:latin typeface="+mn-lt"/>
              </a:rPr>
              <a:t> Training</a:t>
            </a:r>
            <a:r>
              <a:rPr lang="en-US" sz="700" dirty="0" smtClean="0">
                <a:solidFill>
                  <a:schemeClr val="tx2"/>
                </a:solidFill>
                <a:latin typeface="+mn-lt"/>
              </a:rPr>
              <a:t>| Oct</a:t>
            </a:r>
            <a:r>
              <a:rPr lang="en-US" sz="700" baseline="0" dirty="0" smtClean="0">
                <a:solidFill>
                  <a:schemeClr val="tx2"/>
                </a:solidFill>
                <a:latin typeface="+mn-lt"/>
              </a:rPr>
              <a:t> 2016</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97314"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2" r:id="rId4"/>
    <p:sldLayoutId id="2147484043" r:id="rId5"/>
    <p:sldLayoutId id="2147484044"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89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812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0381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4" r:id="rId4"/>
    <p:sldLayoutId id="2147484095" r:id="rId5"/>
    <p:sldLayoutId id="2147484096"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09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42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55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7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74" name="think-cell Slide" r:id="rId16" imgW="360" imgH="360" progId="">
              <p:embed/>
            </p:oleObj>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4"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55910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6" r:id="rId4"/>
    <p:sldLayoutId id="2147484147" r:id="rId5"/>
    <p:sldLayoutId id="214748414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627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7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8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10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123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236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348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646146"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1" r:id="rId4"/>
    <p:sldLayoutId id="2147484232" r:id="rId5"/>
    <p:sldLayoutId id="2147484233"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5331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7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6457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7584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8710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079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192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304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841730" name="think-cell Slide" r:id="rId16" imgW="360" imgH="360" progId="">
              <p:embed/>
            </p:oleObj>
          </a:graphicData>
        </a:graphic>
      </p:graphicFrame>
      <p:sp>
        <p:nvSpPr>
          <p:cNvPr id="2" name="Title Placeholder 1"/>
          <p:cNvSpPr>
            <a:spLocks noGrp="1"/>
          </p:cNvSpPr>
          <p:nvPr>
            <p:ph type="title"/>
            <p:custDataLst>
              <p:tags r:id="rId9"/>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1"/>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2"/>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4"/>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5"/>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6" r:id="rId4"/>
    <p:sldLayoutId id="2147484317" r:id="rId5"/>
    <p:sldLayoutId id="2147484318" r:id="rId6"/>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4889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6016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7142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7/24/2016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8269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89395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0521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1648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2774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93901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089538"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00802"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12066"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123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56002" name="think-cell Slide" r:id="rId22" imgW="360" imgH="360" progId="">
              <p:embed/>
            </p:oleObj>
          </a:graphicData>
        </a:graphic>
      </p:graphicFrame>
      <p:sp>
        <p:nvSpPr>
          <p:cNvPr id="2" name="Title Placeholder 1"/>
          <p:cNvSpPr>
            <a:spLocks noGrp="1"/>
          </p:cNvSpPr>
          <p:nvPr>
            <p:ph type="title"/>
            <p:custDataLst>
              <p:tags r:id="rId14"/>
            </p:custDataLst>
          </p:nvPr>
        </p:nvSpPr>
        <p:spPr>
          <a:xfrm>
            <a:off x="7"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5133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1262594"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7/24/2016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64194" name="think-cell Slide" r:id="rId22" imgW="360" imgH="360" progId="">
              <p:embed/>
            </p:oleObj>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2" y="0"/>
          <a:ext cx="158751" cy="158750"/>
        </p:xfrm>
        <a:graphic>
          <a:graphicData uri="http://schemas.openxmlformats.org/presentationml/2006/ole">
            <p:oleObj spid="_x0000_s370690" name="think-cell Slide" r:id="rId17" imgW="360" imgH="360" progId="">
              <p:embed/>
            </p:oleObj>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a:t>
            </a:r>
            <a:r>
              <a:rPr lang="en-US" altLang="en-US" sz="700" dirty="0" smtClean="0">
                <a:solidFill>
                  <a:srgbClr val="998C85"/>
                </a:solidFill>
                <a:cs typeface="Helvetica Light"/>
              </a:rPr>
              <a:t>2015. </a:t>
            </a:r>
            <a:r>
              <a:rPr lang="en-US" altLang="en-US" sz="700" dirty="0">
                <a:solidFill>
                  <a:srgbClr val="998C85"/>
                </a:solidFill>
                <a:cs typeface="Helvetica Light"/>
              </a:rPr>
              <a:t>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a:t>
            </a:r>
            <a:r>
              <a:rPr lang="en-US" sz="700" dirty="0" smtClean="0">
                <a:solidFill>
                  <a:srgbClr val="998C85"/>
                </a:solidFill>
                <a:cs typeface="Arial" charset="0"/>
              </a:rPr>
              <a:t>| </a:t>
            </a:r>
            <a:r>
              <a:rPr lang="en-US" sz="700" dirty="0">
                <a:solidFill>
                  <a:srgbClr val="998C85"/>
                </a:solidFill>
                <a:cs typeface="Arial" charset="0"/>
              </a:rPr>
              <a:t>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8"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xmlns="" val="118396339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id="1" dur="indefinite" restart="never" nodeType="tmRoot"/>
      </p:par>
    </p:tnLst>
  </p:timing>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6050" name="think-cell Slide" r:id="rId21" imgW="360" imgH="360" progId="">
              <p:embed/>
            </p:oleObj>
          </a:graphicData>
        </a:graphic>
      </p:graphicFrame>
      <p:sp>
        <p:nvSpPr>
          <p:cNvPr id="2" name="Title Placeholder 1"/>
          <p:cNvSpPr>
            <a:spLocks noGrp="1"/>
          </p:cNvSpPr>
          <p:nvPr>
            <p:ph type="title"/>
            <p:custDataLst>
              <p:tags r:id="rId13"/>
            </p:custDataLst>
          </p:nvPr>
        </p:nvSpPr>
        <p:spPr>
          <a:xfrm>
            <a:off x="3"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23394"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2016. All Rights Reserved</a:t>
            </a:r>
          </a:p>
        </p:txBody>
      </p:sp>
      <p:sp>
        <p:nvSpPr>
          <p:cNvPr id="13" name="Rectangle 12"/>
          <p:cNvSpPr/>
          <p:nvPr>
            <p:custDataLst>
              <p:tags r:id="rId18"/>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smtClean="0">
                <a:solidFill>
                  <a:srgbClr val="998C85"/>
                </a:solidFill>
              </a:rPr>
              <a:t>Cloud Foundry Training| Oct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9"/>
            </p:custDataLst>
          </p:nvPr>
        </p:nvPicPr>
        <p:blipFill>
          <a:blip r:embed="rId22"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59.xml"/><Relationship Id="rId2" Type="http://schemas.openxmlformats.org/officeDocument/2006/relationships/tags" Target="../tags/tag1558.xml"/><Relationship Id="rId1" Type="http://schemas.openxmlformats.org/officeDocument/2006/relationships/vmlDrawing" Target="../drawings/vmlDrawing400.vml"/><Relationship Id="rId6" Type="http://schemas.openxmlformats.org/officeDocument/2006/relationships/oleObject" Target="../embeddings/oleObject42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vmlDrawing" Target="../drawings/vmlDrawing401.vml"/><Relationship Id="rId4" Type="http://schemas.openxmlformats.org/officeDocument/2006/relationships/oleObject" Target="../embeddings/oleObject421.bin"/></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934"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a:t>
            </a:r>
            <a:r>
              <a:rPr lang="en-US" smtClean="0"/>
              <a:t>Elastic </a:t>
            </a:r>
            <a:r>
              <a:rPr lang="en-US" smtClean="0"/>
              <a:t>Beanstalk</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July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69913" defTabSz="914400"/>
            <a:r>
              <a:rPr lang="en-US" dirty="0">
                <a:solidFill>
                  <a:srgbClr val="1F497D">
                    <a:lumMod val="50000"/>
                  </a:srgbClr>
                </a:solidFill>
              </a:rPr>
              <a:t>Introduction to AWS Elastic Beanstalk</a:t>
            </a:r>
          </a:p>
        </p:txBody>
      </p:sp>
      <p:pic>
        <p:nvPicPr>
          <p:cNvPr id="3" name="Picture 1"/>
          <p:cNvPicPr>
            <a:picLocks noChangeAspect="1" noChangeArrowheads="1"/>
          </p:cNvPicPr>
          <p:nvPr/>
        </p:nvPicPr>
        <p:blipFill>
          <a:blip r:embed="rId3" cstate="print"/>
          <a:srcRect/>
          <a:stretch>
            <a:fillRect/>
          </a:stretch>
        </p:blipFill>
        <p:spPr bwMode="auto">
          <a:xfrm>
            <a:off x="3692323" y="1030147"/>
            <a:ext cx="2673098" cy="2303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smtClean="0">
                <a:solidFill>
                  <a:schemeClr val="accent5"/>
                </a:solidFill>
                <a:latin typeface="Arial Narrow" pitchFamily="34" charset="0"/>
              </a:rPr>
              <a:t>Introduction to AWS Elastic Beanstalk</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Rounded Rectangle 4"/>
          <p:cNvSpPr/>
          <p:nvPr/>
        </p:nvSpPr>
        <p:spPr>
          <a:xfrm>
            <a:off x="1481559" y="1736203"/>
            <a:ext cx="7037408" cy="277792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1276929" name="Picture 1"/>
          <p:cNvPicPr>
            <a:picLocks noChangeAspect="1" noChangeArrowheads="1"/>
          </p:cNvPicPr>
          <p:nvPr/>
        </p:nvPicPr>
        <p:blipFill>
          <a:blip r:embed="rId2" cstate="print"/>
          <a:srcRect/>
          <a:stretch>
            <a:fillRect/>
          </a:stretch>
        </p:blipFill>
        <p:spPr bwMode="auto">
          <a:xfrm>
            <a:off x="1784008" y="1304322"/>
            <a:ext cx="1152525" cy="800100"/>
          </a:xfrm>
          <a:prstGeom prst="rect">
            <a:avLst/>
          </a:prstGeom>
          <a:noFill/>
          <a:ln w="9525">
            <a:noFill/>
            <a:miter lim="800000"/>
            <a:headEnd/>
            <a:tailEnd/>
          </a:ln>
        </p:spPr>
      </p:pic>
      <p:pic>
        <p:nvPicPr>
          <p:cNvPr id="1276930" name="Picture 2"/>
          <p:cNvPicPr>
            <a:picLocks noChangeAspect="1" noChangeArrowheads="1"/>
          </p:cNvPicPr>
          <p:nvPr/>
        </p:nvPicPr>
        <p:blipFill>
          <a:blip r:embed="rId3" cstate="print"/>
          <a:srcRect/>
          <a:stretch>
            <a:fillRect/>
          </a:stretch>
        </p:blipFill>
        <p:spPr bwMode="auto">
          <a:xfrm>
            <a:off x="2651205" y="2266106"/>
            <a:ext cx="4210050" cy="1885950"/>
          </a:xfrm>
          <a:prstGeom prst="rect">
            <a:avLst/>
          </a:prstGeom>
          <a:noFill/>
          <a:ln w="9525">
            <a:noFill/>
            <a:miter lim="800000"/>
            <a:headEnd/>
            <a:tailEnd/>
          </a:ln>
        </p:spPr>
      </p:pic>
      <p:pic>
        <p:nvPicPr>
          <p:cNvPr id="1276931" name="Picture 3"/>
          <p:cNvPicPr>
            <a:picLocks noChangeAspect="1" noChangeArrowheads="1"/>
          </p:cNvPicPr>
          <p:nvPr/>
        </p:nvPicPr>
        <p:blipFill>
          <a:blip r:embed="rId4" cstate="print"/>
          <a:srcRect/>
          <a:stretch>
            <a:fillRect/>
          </a:stretch>
        </p:blipFill>
        <p:spPr bwMode="auto">
          <a:xfrm>
            <a:off x="3141080" y="4834181"/>
            <a:ext cx="1447800" cy="1495425"/>
          </a:xfrm>
          <a:prstGeom prst="rect">
            <a:avLst/>
          </a:prstGeom>
          <a:noFill/>
          <a:ln w="9525">
            <a:noFill/>
            <a:miter lim="800000"/>
            <a:headEnd/>
            <a:tailEnd/>
          </a:ln>
        </p:spPr>
      </p:pic>
      <p:cxnSp>
        <p:nvCxnSpPr>
          <p:cNvPr id="9" name="Straight Arrow Connector 8"/>
          <p:cNvCxnSpPr>
            <a:stCxn id="1276931" idx="0"/>
          </p:cNvCxnSpPr>
          <p:nvPr/>
        </p:nvCxnSpPr>
        <p:spPr>
          <a:xfrm flipV="1">
            <a:off x="3864980" y="4120587"/>
            <a:ext cx="964" cy="713594"/>
          </a:xfrm>
          <a:prstGeom prst="straightConnector1">
            <a:avLst/>
          </a:prstGeom>
          <a:ln w="381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26298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Elastic Beanstalk</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Deploy and manage web applications in AWS cloud.</a:t>
            </a:r>
          </a:p>
          <a:p>
            <a:r>
              <a:rPr lang="en-US" sz="2400" dirty="0" smtClean="0"/>
              <a:t>Applications developed with many popular programming languages.</a:t>
            </a:r>
          </a:p>
          <a:p>
            <a:pPr lvl="1"/>
            <a:r>
              <a:rPr lang="en-US" sz="2400" dirty="0" smtClean="0"/>
              <a:t>Java</a:t>
            </a:r>
          </a:p>
          <a:p>
            <a:pPr lvl="1"/>
            <a:r>
              <a:rPr lang="en-US" sz="2400" dirty="0" smtClean="0"/>
              <a:t>.NET</a:t>
            </a:r>
          </a:p>
          <a:p>
            <a:pPr lvl="1"/>
            <a:r>
              <a:rPr lang="en-US" sz="2400" dirty="0" smtClean="0"/>
              <a:t>PHP</a:t>
            </a:r>
          </a:p>
          <a:p>
            <a:pPr lvl="1"/>
            <a:r>
              <a:rPr lang="en-US" sz="2400" dirty="0" smtClean="0"/>
              <a:t>Node.js</a:t>
            </a:r>
          </a:p>
          <a:p>
            <a:pPr lvl="1"/>
            <a:r>
              <a:rPr lang="en-US" sz="2400" dirty="0" smtClean="0"/>
              <a:t>Python</a:t>
            </a:r>
          </a:p>
          <a:p>
            <a:pPr lvl="1"/>
            <a:r>
              <a:rPr lang="en-US" sz="2400" dirty="0" smtClean="0"/>
              <a:t>Ruby</a:t>
            </a:r>
          </a:p>
          <a:p>
            <a:pPr lvl="1"/>
            <a:r>
              <a:rPr lang="en-US" sz="2400" dirty="0" err="1" smtClean="0"/>
              <a:t>Docker</a:t>
            </a:r>
            <a:endParaRPr lang="en-US" sz="2400" dirty="0" smtClean="0"/>
          </a:p>
          <a:p>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Elastic Beanstalk</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After upload your application, AWS Elastic Beanstalk automatically handles deployment details of,</a:t>
            </a:r>
          </a:p>
          <a:p>
            <a:pPr lvl="1"/>
            <a:r>
              <a:rPr lang="en-US" sz="2400" dirty="0" smtClean="0"/>
              <a:t>Capacity provisioning</a:t>
            </a:r>
          </a:p>
          <a:p>
            <a:pPr lvl="1"/>
            <a:r>
              <a:rPr lang="en-US" sz="2400" dirty="0" smtClean="0"/>
              <a:t>Load balancing</a:t>
            </a:r>
          </a:p>
          <a:p>
            <a:pPr lvl="1"/>
            <a:r>
              <a:rPr lang="en-US" sz="2400" dirty="0" smtClean="0"/>
              <a:t>Auto scaling</a:t>
            </a:r>
          </a:p>
          <a:p>
            <a:pPr lvl="1"/>
            <a:r>
              <a:rPr lang="en-US" sz="2400" dirty="0" smtClean="0"/>
              <a:t>Application health monitoring</a:t>
            </a:r>
          </a:p>
          <a:p>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Introduction to AWS Elastic Beanstalk</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After upload your application, AWS Elastic Beanstalk automatically handles deployment details of,</a:t>
            </a:r>
          </a:p>
          <a:p>
            <a:pPr lvl="1"/>
            <a:r>
              <a:rPr lang="en-US" sz="2400" dirty="0" smtClean="0"/>
              <a:t>Capacity provisioning</a:t>
            </a:r>
          </a:p>
          <a:p>
            <a:pPr lvl="1"/>
            <a:r>
              <a:rPr lang="en-US" sz="2400" dirty="0" smtClean="0"/>
              <a:t>Load balancing</a:t>
            </a:r>
          </a:p>
          <a:p>
            <a:pPr lvl="1"/>
            <a:r>
              <a:rPr lang="en-US" sz="2400" dirty="0" smtClean="0"/>
              <a:t>Auto scaling</a:t>
            </a:r>
          </a:p>
          <a:p>
            <a:pPr lvl="1"/>
            <a:r>
              <a:rPr lang="en-US" sz="2400" dirty="0" smtClean="0"/>
              <a:t>Application health monitoring</a:t>
            </a:r>
          </a:p>
          <a:p>
            <a:pPr lvl="1"/>
            <a:r>
              <a:rPr lang="en-US" sz="2400" dirty="0" smtClean="0"/>
              <a:t>Underlying resources any time.</a:t>
            </a:r>
          </a:p>
          <a:p>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AWS Resources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5" name="Content Placeholder 4"/>
          <p:cNvSpPr>
            <a:spLocks noGrp="1"/>
          </p:cNvSpPr>
          <p:nvPr>
            <p:ph idx="1"/>
          </p:nvPr>
        </p:nvSpPr>
        <p:spPr>
          <a:xfrm>
            <a:off x="323394" y="1501977"/>
            <a:ext cx="9261933" cy="4505284"/>
          </a:xfrm>
        </p:spPr>
        <p:txBody>
          <a:bodyPr/>
          <a:lstStyle/>
          <a:p>
            <a:r>
              <a:rPr lang="en-US" sz="2400" dirty="0" smtClean="0"/>
              <a:t>Elastic beanstalk relies on AWS services such as </a:t>
            </a:r>
          </a:p>
          <a:p>
            <a:pPr lvl="1"/>
            <a:r>
              <a:rPr lang="en-US" sz="2400" dirty="0" smtClean="0"/>
              <a:t>Amazon Elastic Compute Cloud (EC2)</a:t>
            </a:r>
          </a:p>
          <a:p>
            <a:pPr lvl="1"/>
            <a:r>
              <a:rPr lang="en-US" sz="2400" dirty="0" smtClean="0"/>
              <a:t>Auto Scaling</a:t>
            </a:r>
          </a:p>
          <a:p>
            <a:pPr lvl="1"/>
            <a:r>
              <a:rPr lang="en-US" sz="2400" dirty="0" smtClean="0"/>
              <a:t>Elastic Load Balancing (ELB)</a:t>
            </a:r>
          </a:p>
          <a:p>
            <a:pPr lvl="1"/>
            <a:r>
              <a:rPr lang="en-US" sz="2400" dirty="0" smtClean="0"/>
              <a:t>Amazon Simple Storage Service (S3)</a:t>
            </a:r>
          </a:p>
          <a:p>
            <a:r>
              <a:rPr lang="en-US" sz="2400" dirty="0" smtClean="0"/>
              <a:t>To deliver highly reliable, scalable and cost effective infrastructure.</a:t>
            </a:r>
          </a:p>
          <a:p>
            <a:r>
              <a:rPr lang="en-US" sz="2400" dirty="0" smtClean="0"/>
              <a:t>Hundreds of thousands of businesses depends on today.</a:t>
            </a:r>
            <a:endParaRPr lang="en-US" sz="2400" dirty="0"/>
          </a:p>
        </p:txBody>
      </p:sp>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AWS Resources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4" name="Rounded Rectangle 3"/>
          <p:cNvSpPr/>
          <p:nvPr/>
        </p:nvSpPr>
        <p:spPr>
          <a:xfrm>
            <a:off x="1481559" y="1736203"/>
            <a:ext cx="6504973" cy="4247908"/>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6" name="Picture 1"/>
          <p:cNvPicPr>
            <a:picLocks noChangeAspect="1" noChangeArrowheads="1"/>
          </p:cNvPicPr>
          <p:nvPr/>
        </p:nvPicPr>
        <p:blipFill>
          <a:blip r:embed="rId3" cstate="print"/>
          <a:srcRect/>
          <a:stretch>
            <a:fillRect/>
          </a:stretch>
        </p:blipFill>
        <p:spPr bwMode="auto">
          <a:xfrm>
            <a:off x="1784008" y="1304322"/>
            <a:ext cx="1152525" cy="800100"/>
          </a:xfrm>
          <a:prstGeom prst="rect">
            <a:avLst/>
          </a:prstGeom>
          <a:noFill/>
          <a:ln w="9525">
            <a:noFill/>
            <a:miter lim="800000"/>
            <a:headEnd/>
            <a:tailEnd/>
          </a:ln>
        </p:spPr>
      </p:pic>
      <p:pic>
        <p:nvPicPr>
          <p:cNvPr id="1380354" name="Picture 2"/>
          <p:cNvPicPr>
            <a:picLocks noChangeAspect="1" noChangeArrowheads="1"/>
          </p:cNvPicPr>
          <p:nvPr/>
        </p:nvPicPr>
        <p:blipFill>
          <a:blip r:embed="rId4" cstate="print"/>
          <a:srcRect/>
          <a:stretch>
            <a:fillRect/>
          </a:stretch>
        </p:blipFill>
        <p:spPr bwMode="auto">
          <a:xfrm>
            <a:off x="1724628" y="2129742"/>
            <a:ext cx="5937814" cy="3599546"/>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kumimoji="0" lang="en-US" sz="3600" b="0" i="0" u="none" strike="noStrike" kern="0" cap="none" spc="0" normalizeH="0" baseline="0" noProof="0" dirty="0" smtClean="0">
                <a:ln>
                  <a:noFill/>
                </a:ln>
                <a:solidFill>
                  <a:schemeClr val="accent5"/>
                </a:solidFill>
                <a:effectLst/>
                <a:uLnTx/>
                <a:uFillTx/>
                <a:latin typeface="Arial Narrow" pitchFamily="34" charset="0"/>
              </a:rPr>
              <a:t>Application Performance</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23394" y="1501977"/>
            <a:ext cx="9261933" cy="4505284"/>
          </a:xfrm>
        </p:spPr>
        <p:txBody>
          <a:bodyPr/>
          <a:lstStyle/>
          <a:p>
            <a:r>
              <a:rPr lang="en-US" sz="2400" dirty="0" smtClean="0"/>
              <a:t>Amazon Cloud Watch with AWS Elastic Beanstalk to get metrics and set alarms.</a:t>
            </a:r>
          </a:p>
          <a:p>
            <a:pPr>
              <a:buNone/>
            </a:pPr>
            <a:endParaRPr lang="en-US" sz="2400" dirty="0"/>
          </a:p>
        </p:txBody>
      </p:sp>
      <p:pic>
        <p:nvPicPr>
          <p:cNvPr id="1381378" name="Picture 2"/>
          <p:cNvPicPr>
            <a:picLocks noChangeAspect="1" noChangeArrowheads="1"/>
          </p:cNvPicPr>
          <p:nvPr/>
        </p:nvPicPr>
        <p:blipFill>
          <a:blip r:embed="rId3" cstate="print"/>
          <a:srcRect/>
          <a:stretch>
            <a:fillRect/>
          </a:stretch>
        </p:blipFill>
        <p:spPr bwMode="auto">
          <a:xfrm>
            <a:off x="1141614" y="2493441"/>
            <a:ext cx="7553325" cy="3514725"/>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prstGeom prst="rect">
            <a:avLst/>
          </a:prstGeom>
        </p:spPr>
        <p:txBody>
          <a:bodyPr/>
          <a:lstStyle/>
          <a:p>
            <a:pPr lvl="0" defTabSz="914400">
              <a:spcBef>
                <a:spcPts val="0"/>
              </a:spcBef>
            </a:pPr>
            <a:r>
              <a:rPr lang="en-US" sz="3600" kern="0" dirty="0" smtClean="0">
                <a:solidFill>
                  <a:schemeClr val="accent5"/>
                </a:solidFill>
                <a:latin typeface="Arial Narrow" pitchFamily="34" charset="0"/>
              </a:rPr>
              <a:t>Security</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7" name="Content Placeholder 4"/>
          <p:cNvSpPr>
            <a:spLocks noGrp="1"/>
          </p:cNvSpPr>
          <p:nvPr>
            <p:ph idx="1"/>
          </p:nvPr>
        </p:nvSpPr>
        <p:spPr>
          <a:xfrm>
            <a:off x="323394" y="1501977"/>
            <a:ext cx="9261933" cy="4505284"/>
          </a:xfrm>
        </p:spPr>
        <p:txBody>
          <a:bodyPr/>
          <a:lstStyle/>
          <a:p>
            <a:r>
              <a:rPr lang="en-US" sz="2400" dirty="0" smtClean="0"/>
              <a:t>AWS Elastic Beanstalk runs on AWS’s highly secure infrastructure that provides complete segregation and privacy in the cloud.</a:t>
            </a:r>
          </a:p>
          <a:p>
            <a:r>
              <a:rPr lang="en-US" sz="2400" dirty="0" smtClean="0"/>
              <a:t>All AWS services, Elastic Beanstalk provides HTTPS endpoints for encrypted network access and requires the use of cryptographic credentials in order to access or launch any required AWS resources.</a:t>
            </a:r>
          </a:p>
          <a:p>
            <a:r>
              <a:rPr lang="en-US" sz="2400" dirty="0" smtClean="0"/>
              <a:t>Additional layer of security by setting up a DMZ using Amazon VPC to create a private subnet of your AWS resources.</a:t>
            </a:r>
            <a:endParaRPr lang="en-US" sz="2400" dirty="0"/>
          </a:p>
        </p:txBody>
      </p:sp>
      <p:pic>
        <p:nvPicPr>
          <p:cNvPr id="1382402" name="Picture 2"/>
          <p:cNvPicPr>
            <a:picLocks noChangeAspect="1" noChangeArrowheads="1"/>
          </p:cNvPicPr>
          <p:nvPr/>
        </p:nvPicPr>
        <p:blipFill>
          <a:blip r:embed="rId3" cstate="print"/>
          <a:srcRect/>
          <a:stretch>
            <a:fillRect/>
          </a:stretch>
        </p:blipFill>
        <p:spPr bwMode="auto">
          <a:xfrm>
            <a:off x="7882359" y="4386805"/>
            <a:ext cx="1732963" cy="1695752"/>
          </a:xfrm>
          <a:prstGeom prst="rect">
            <a:avLst/>
          </a:prstGeom>
          <a:noFill/>
          <a:ln w="9525">
            <a:noFill/>
            <a:miter lim="800000"/>
            <a:headEnd/>
            <a:tailEnd/>
          </a:ln>
        </p:spPr>
      </p:pic>
    </p:spTree>
    <p:extLst>
      <p:ext uri="{BB962C8B-B14F-4D97-AF65-F5344CB8AC3E}">
        <p14:creationId xmlns="" xmlns:p14="http://schemas.microsoft.com/office/powerpoint/2010/main" val="4147542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Security</a:t>
            </a:r>
            <a:endParaRPr lang="en-US" b="1" dirty="0"/>
          </a:p>
        </p:txBody>
      </p:sp>
      <p:pic>
        <p:nvPicPr>
          <p:cNvPr id="1383426" name="Picture 2"/>
          <p:cNvPicPr>
            <a:picLocks noChangeAspect="1" noChangeArrowheads="1"/>
          </p:cNvPicPr>
          <p:nvPr/>
        </p:nvPicPr>
        <p:blipFill>
          <a:blip r:embed="rId2" cstate="print"/>
          <a:srcRect/>
          <a:stretch>
            <a:fillRect/>
          </a:stretch>
        </p:blipFill>
        <p:spPr bwMode="auto">
          <a:xfrm>
            <a:off x="4750322" y="1331088"/>
            <a:ext cx="4841441" cy="3013819"/>
          </a:xfrm>
          <a:prstGeom prst="rect">
            <a:avLst/>
          </a:prstGeom>
          <a:noFill/>
          <a:ln w="9525">
            <a:noFill/>
            <a:miter lim="800000"/>
            <a:headEnd/>
            <a:tailEnd/>
          </a:ln>
        </p:spPr>
      </p:pic>
      <p:pic>
        <p:nvPicPr>
          <p:cNvPr id="1383427" name="Picture 3"/>
          <p:cNvPicPr>
            <a:picLocks noChangeAspect="1" noChangeArrowheads="1"/>
          </p:cNvPicPr>
          <p:nvPr/>
        </p:nvPicPr>
        <p:blipFill>
          <a:blip r:embed="rId3" cstate="print"/>
          <a:srcRect/>
          <a:stretch>
            <a:fillRect/>
          </a:stretch>
        </p:blipFill>
        <p:spPr bwMode="auto">
          <a:xfrm>
            <a:off x="331084" y="2986268"/>
            <a:ext cx="4339428" cy="2764240"/>
          </a:xfrm>
          <a:prstGeom prst="rect">
            <a:avLst/>
          </a:prstGeom>
          <a:noFill/>
          <a:ln w="9525">
            <a:noFill/>
            <a:miter lim="800000"/>
            <a:headEnd/>
            <a:tailEnd/>
          </a:ln>
        </p:spPr>
      </p:pic>
      <p:sp>
        <p:nvSpPr>
          <p:cNvPr id="6" name="TextBox 5"/>
          <p:cNvSpPr txBox="1"/>
          <p:nvPr/>
        </p:nvSpPr>
        <p:spPr>
          <a:xfrm>
            <a:off x="798653" y="1620455"/>
            <a:ext cx="2262158" cy="369332"/>
          </a:xfrm>
          <a:prstGeom prst="rect">
            <a:avLst/>
          </a:prstGeom>
          <a:noFill/>
        </p:spPr>
        <p:txBody>
          <a:bodyPr wrap="none" rtlCol="0">
            <a:spAutoFit/>
          </a:bodyPr>
          <a:lstStyle/>
          <a:p>
            <a:r>
              <a:rPr lang="en-US" sz="1800" b="1" dirty="0" smtClean="0">
                <a:solidFill>
                  <a:schemeClr val="tx2">
                    <a:lumMod val="50000"/>
                  </a:schemeClr>
                </a:solidFill>
              </a:rPr>
              <a:t>Users and Groups: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Vijayalakshmi David</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0" dirty="0" smtClean="0">
                <a:solidFill>
                  <a:schemeClr val="accent5"/>
                </a:solidFill>
                <a:latin typeface="Arial Narrow" pitchFamily="34" charset="0"/>
              </a:rPr>
              <a:t>Security</a:t>
            </a:r>
            <a:endParaRPr lang="en-US" b="1" dirty="0"/>
          </a:p>
        </p:txBody>
      </p:sp>
      <p:sp>
        <p:nvSpPr>
          <p:cNvPr id="7" name="Content Placeholder 4"/>
          <p:cNvSpPr>
            <a:spLocks noGrp="1"/>
          </p:cNvSpPr>
          <p:nvPr>
            <p:ph idx="1"/>
          </p:nvPr>
        </p:nvSpPr>
        <p:spPr>
          <a:xfrm>
            <a:off x="323394" y="1501977"/>
            <a:ext cx="9261933" cy="4505284"/>
          </a:xfrm>
        </p:spPr>
        <p:txBody>
          <a:bodyPr/>
          <a:lstStyle/>
          <a:p>
            <a:r>
              <a:rPr lang="en-US" sz="2400" dirty="0" smtClean="0"/>
              <a:t>User have access and limit permissions to read-only access.</a:t>
            </a:r>
          </a:p>
          <a:p>
            <a:r>
              <a:rPr lang="en-US" sz="2400" dirty="0" smtClean="0"/>
              <a:t>By Creating Identity and Access Management ( IAM) users.</a:t>
            </a:r>
          </a:p>
          <a:p>
            <a:r>
              <a:rPr lang="en-US" sz="2400" dirty="0" smtClean="0"/>
              <a:t>AWS resource can be controlled by IAM.</a:t>
            </a:r>
          </a:p>
          <a:p>
            <a:endParaRPr lang="en-US" sz="2400" dirty="0" smtClean="0"/>
          </a:p>
          <a:p>
            <a:endParaRPr lang="en-US" sz="2400" dirty="0"/>
          </a:p>
        </p:txBody>
      </p:sp>
      <p:pic>
        <p:nvPicPr>
          <p:cNvPr id="1384451" name="Picture 3"/>
          <p:cNvPicPr>
            <a:picLocks noChangeAspect="1" noChangeArrowheads="1"/>
          </p:cNvPicPr>
          <p:nvPr/>
        </p:nvPicPr>
        <p:blipFill>
          <a:blip r:embed="rId2" cstate="print"/>
          <a:srcRect/>
          <a:stretch>
            <a:fillRect/>
          </a:stretch>
        </p:blipFill>
        <p:spPr bwMode="auto">
          <a:xfrm>
            <a:off x="6921661" y="2860732"/>
            <a:ext cx="2052517" cy="2180466"/>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kern="0" dirty="0" smtClean="0">
                <a:solidFill>
                  <a:schemeClr val="accent5"/>
                </a:solidFill>
                <a:latin typeface="Arial Narrow" pitchFamily="34" charset="0"/>
              </a:rPr>
              <a:t>Lab </a:t>
            </a:r>
            <a:endParaRPr lang="en-US" dirty="0"/>
          </a:p>
        </p:txBody>
      </p:sp>
      <p:sp>
        <p:nvSpPr>
          <p:cNvPr id="4" name="Content Placeholder 4"/>
          <p:cNvSpPr>
            <a:spLocks noGrp="1"/>
          </p:cNvSpPr>
          <p:nvPr>
            <p:ph idx="1"/>
          </p:nvPr>
        </p:nvSpPr>
        <p:spPr/>
        <p:txBody>
          <a:bodyPr/>
          <a:lstStyle/>
          <a:p>
            <a:r>
              <a:rPr lang="en-US" sz="2400" dirty="0" smtClean="0"/>
              <a:t>Log into AWS Management Console</a:t>
            </a:r>
          </a:p>
          <a:p>
            <a:r>
              <a:rPr lang="en-US" sz="2400" dirty="0" smtClean="0"/>
              <a:t>Create and Deploy a new application in Elastic Beanstalk</a:t>
            </a:r>
          </a:p>
          <a:p>
            <a:r>
              <a:rPr lang="en-US" sz="2400" dirty="0" smtClean="0"/>
              <a:t>View information about your environment</a:t>
            </a:r>
          </a:p>
          <a:p>
            <a:r>
              <a:rPr lang="en-US" sz="2400" dirty="0" smtClean="0"/>
              <a:t>Change the environment configuration settings</a:t>
            </a:r>
          </a:p>
          <a:p>
            <a:endParaRPr lang="en-US" sz="2400" dirty="0" smtClean="0"/>
          </a:p>
          <a:p>
            <a:endParaRPr lang="en-US" sz="2400" dirty="0" smtClean="0"/>
          </a:p>
          <a:p>
            <a:pPr>
              <a:buNone/>
            </a:pPr>
            <a:r>
              <a:rPr lang="en-US" sz="1800" b="1" i="1" dirty="0" smtClean="0"/>
              <a:t>Notes:</a:t>
            </a:r>
          </a:p>
          <a:p>
            <a:pPr>
              <a:buNone/>
            </a:pPr>
            <a:r>
              <a:rPr lang="en-US" sz="1800" dirty="0" smtClean="0"/>
              <a:t>	You can create one simple java web application and create zip folder of that application. And then you can deploy into AWS by using Elastic Beanstalk.</a:t>
            </a:r>
            <a:endParaRPr lang="en-US"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443"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7"/>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3"/>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6" y="2166270"/>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68"/>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7"/>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Java, J2EE , Web </a:t>
                      </a:r>
                      <a:r>
                        <a:rPr lang="en-US" sz="1800" kern="1200" dirty="0" err="1" smtClean="0">
                          <a:solidFill>
                            <a:srgbClr val="2E2E2E"/>
                          </a:solidFill>
                          <a:latin typeface="+mn-lt"/>
                          <a:ea typeface="+mn-ea"/>
                          <a:cs typeface="+mn-cs"/>
                        </a:rPr>
                        <a:t>Sevices</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78"/>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Agenda</a:t>
            </a:r>
            <a:endParaRPr lang="en-US" dirty="0"/>
          </a:p>
        </p:txBody>
      </p:sp>
      <p:grpSp>
        <p:nvGrpSpPr>
          <p:cNvPr id="16" name="Group 15"/>
          <p:cNvGrpSpPr/>
          <p:nvPr/>
        </p:nvGrpSpPr>
        <p:grpSpPr>
          <a:xfrm>
            <a:off x="1285082" y="2253866"/>
            <a:ext cx="4358640" cy="3157818"/>
            <a:chOff x="1285082" y="2064674"/>
            <a:chExt cx="4358640" cy="3157818"/>
          </a:xfrm>
        </p:grpSpPr>
        <p:sp>
          <p:nvSpPr>
            <p:cNvPr id="17" name="Rectangle 16"/>
            <p:cNvSpPr/>
            <p:nvPr/>
          </p:nvSpPr>
          <p:spPr>
            <a:xfrm>
              <a:off x="1285082" y="20646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Introduction to AWS Elastic Beanstalk</a:t>
              </a:r>
              <a:endParaRPr lang="en-US" sz="1600" dirty="0">
                <a:solidFill>
                  <a:srgbClr val="1F497D">
                    <a:lumMod val="50000"/>
                  </a:srgbClr>
                </a:solidFill>
              </a:endParaRPr>
            </a:p>
          </p:txBody>
        </p:sp>
        <p:sp>
          <p:nvSpPr>
            <p:cNvPr id="27" name="Rectangle 26"/>
            <p:cNvSpPr/>
            <p:nvPr/>
          </p:nvSpPr>
          <p:spPr>
            <a:xfrm>
              <a:off x="1285082" y="27123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AWS Resources</a:t>
              </a:r>
            </a:p>
          </p:txBody>
        </p:sp>
        <p:sp>
          <p:nvSpPr>
            <p:cNvPr id="28" name="Rectangle 27"/>
            <p:cNvSpPr/>
            <p:nvPr/>
          </p:nvSpPr>
          <p:spPr>
            <a:xfrm>
              <a:off x="1285082" y="33600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AWS Performance</a:t>
              </a:r>
            </a:p>
          </p:txBody>
        </p:sp>
        <p:sp>
          <p:nvSpPr>
            <p:cNvPr id="29" name="Rectangle 28"/>
            <p:cNvSpPr/>
            <p:nvPr/>
          </p:nvSpPr>
          <p:spPr>
            <a:xfrm>
              <a:off x="1285082" y="40077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Security</a:t>
              </a:r>
              <a:endParaRPr lang="en-US" sz="1600" dirty="0">
                <a:solidFill>
                  <a:srgbClr val="1F497D">
                    <a:lumMod val="50000"/>
                  </a:srgbClr>
                </a:solidFill>
              </a:endParaRPr>
            </a:p>
          </p:txBody>
        </p:sp>
        <p:sp>
          <p:nvSpPr>
            <p:cNvPr id="30" name="Rectangle 29"/>
            <p:cNvSpPr/>
            <p:nvPr/>
          </p:nvSpPr>
          <p:spPr>
            <a:xfrm>
              <a:off x="1285082" y="46554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Lab</a:t>
              </a:r>
              <a:endParaRPr lang="en-US" sz="1600" dirty="0">
                <a:solidFill>
                  <a:srgbClr val="1F497D">
                    <a:lumMod val="50000"/>
                  </a:srgbClr>
                </a:solidFill>
              </a:endParaRPr>
            </a:p>
          </p:txBody>
        </p:sp>
        <p:sp>
          <p:nvSpPr>
            <p:cNvPr id="48" name="Rectangle 47"/>
            <p:cNvSpPr/>
            <p:nvPr/>
          </p:nvSpPr>
          <p:spPr>
            <a:xfrm>
              <a:off x="1285082" y="20646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49" name="Rectangle 48"/>
            <p:cNvSpPr/>
            <p:nvPr/>
          </p:nvSpPr>
          <p:spPr>
            <a:xfrm>
              <a:off x="1285082" y="27123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50" name="Rectangle 49"/>
            <p:cNvSpPr/>
            <p:nvPr/>
          </p:nvSpPr>
          <p:spPr>
            <a:xfrm>
              <a:off x="1285082" y="33600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51" name="Rectangle 50"/>
            <p:cNvSpPr/>
            <p:nvPr/>
          </p:nvSpPr>
          <p:spPr>
            <a:xfrm>
              <a:off x="1285082" y="40077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52" name="Rectangle 51"/>
            <p:cNvSpPr/>
            <p:nvPr/>
          </p:nvSpPr>
          <p:spPr>
            <a:xfrm>
              <a:off x="1285082" y="46554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pic>
        <p:nvPicPr>
          <p:cNvPr id="1281025" name="Picture 1"/>
          <p:cNvPicPr>
            <a:picLocks noChangeAspect="1" noChangeArrowheads="1"/>
          </p:cNvPicPr>
          <p:nvPr/>
        </p:nvPicPr>
        <p:blipFill>
          <a:blip r:embed="rId2" cstate="print"/>
          <a:srcRect/>
          <a:stretch>
            <a:fillRect/>
          </a:stretch>
        </p:blipFill>
        <p:spPr bwMode="auto">
          <a:xfrm>
            <a:off x="8507392" y="23150"/>
            <a:ext cx="983848" cy="8478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3"/>
            <a:ext cx="6686550" cy="1846659"/>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Jenkins</a:t>
            </a:r>
            <a:endParaRPr lang="en-US" sz="2800" dirty="0" smtClean="0">
              <a:solidFill>
                <a:srgbClr val="4F81BD">
                  <a:lumMod val="75000"/>
                </a:srgbClr>
              </a:solidFill>
            </a:endParaRPr>
          </a:p>
          <a:p>
            <a:pPr defTabSz="914400"/>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81203" y="3521377"/>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what is Jenkins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State how to install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how to create a Simple Job in Jenkins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List the Plug-ins used in Maven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the big picture of Jenkins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7"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Jenkins Training&amp;quot;&quot;/&gt;&lt;property id=&quot;20307&quot; value=&quot;311&quot;/&gt;&lt;/object&gt;&lt;object type=&quot;3&quot; unique_id=&quot;10011&quot;&gt;&lt;property id=&quot;20148&quot; value=&quot;5&quot;/&gt;&lt;property id=&quot;20300&quot; value=&quot;Slide 57&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1 - &amp;quot;About Jenkins&amp;quot;&quot;/&gt;&lt;property id=&quot;20307&quot; value=&quot;414&quot;/&gt;&lt;/object&gt;&lt;object type=&quot;3&quot; unique_id=&quot;70287&quot;&gt;&lt;property id=&quot;20148&quot; value=&quot;5&quot;/&gt;&lt;property id=&quot;20300&quot; value=&quot;Slide 12 - &amp;quot;History&amp;quot;&quot;/&gt;&lt;property id=&quot;20307&quot; value=&quot;423&quot;/&gt;&lt;/object&gt;&lt;object type=&quot;3&quot; unique_id=&quot;70288&quot;&gt;&lt;property id=&quot;20148&quot; value=&quot;5&quot;/&gt;&lt;property id=&quot;20300&quot; value=&quot;Slide 13 - &amp;quot;The Problem!&amp;quot;&quot;/&gt;&lt;property id=&quot;20307&quot; value=&quot;424&quot;/&gt;&lt;/object&gt;&lt;object type=&quot;3&quot; unique_id=&quot;70289&quot;&gt;&lt;property id=&quot;20148&quot; value=&quot;5&quot;/&gt;&lt;property id=&quot;20300&quot; value=&quot;Slide 14 - &amp;quot;What is Continuous Integration (CI)? &amp;quot;&quot;/&gt;&lt;property id=&quot;20307&quot; value=&quot;425&quot;/&gt;&lt;/object&gt;&lt;object type=&quot;3&quot; unique_id=&quot;70290&quot;&gt;&lt;property id=&quot;20148&quot; value=&quot;5&quot;/&gt;&lt;property id=&quot;20300&quot; value=&quot;Slide 16 - &amp;quot;Where Jenkins Fits In (contd.)&amp;quot;&quot;/&gt;&lt;property id=&quot;20307&quot; value=&quot;426&quot;/&gt;&lt;/object&gt;&lt;object type=&quot;3&quot; unique_id=&quot;70683&quot;&gt;&lt;property id=&quot;20148&quot; value=&quot;5&quot;/&gt;&lt;property id=&quot;20300&quot; value=&quot;Slide 18 - &amp;quot;Prerequisites&amp;quot;&quot;/&gt;&lt;property id=&quot;20307&quot; value=&quot;432&quot;/&gt;&lt;/object&gt;&lt;object type=&quot;3&quot; unique_id=&quot;70684&quot;&gt;&lt;property id=&quot;20148&quot; value=&quot;5&quot;/&gt;&lt;property id=&quot;20300&quot; value=&quot;Slide 19 - &amp;quot;Nodes&amp;quot;&quot;/&gt;&lt;property id=&quot;20307&quot; value=&quot;433&quot;/&gt;&lt;/object&gt;&lt;object type=&quot;3&quot; unique_id=&quot;70685&quot;&gt;&lt;property id=&quot;20148&quot; value=&quot;5&quot;/&gt;&lt;property id=&quot;20300&quot; value=&quot;Slide 20 - &amp;quot;Node Uses&amp;quot;&quot;/&gt;&lt;property id=&quot;20307&quot; value=&quot;434&quot;/&gt;&lt;/object&gt;&lt;object type=&quot;3&quot; unique_id=&quot;70686&quot;&gt;&lt;property id=&quot;20148&quot; value=&quot;5&quot;/&gt;&lt;property id=&quot;20300&quot; value=&quot;Slide 21 - &amp;quot;References&amp;quot;&quot;/&gt;&lt;property id=&quot;20307&quot; value=&quot;435&quot;/&gt;&lt;/object&gt;&lt;object type=&quot;3&quot; unique_id=&quot;71487&quot;&gt;&lt;property id=&quot;20148&quot; value=&quot;5&quot;/&gt;&lt;property id=&quot;20300&quot; value=&quot;Slide 10 - &amp;quot;What is Jenkins?&amp;quot;&quot;/&gt;&lt;property id=&quot;20307&quot; value=&quot;440&quot;/&gt;&lt;/object&gt;&lt;object type=&quot;3&quot; unique_id=&quot;71491&quot;&gt;&lt;property id=&quot;20148&quot; value=&quot;5&quot;/&gt;&lt;property id=&quot;20300&quot; value=&quot;Slide 15 - &amp;quot;Where Jenkins Fits In&amp;quot;&quot;/&gt;&lt;property id=&quot;20307&quot; value=&quot;444&quot;/&gt;&lt;/object&gt;&lt;object type=&quot;3&quot; unique_id=&quot;71492&quot;&gt;&lt;property id=&quot;20148&quot; value=&quot;5&quot;/&gt;&lt;property id=&quot;20300&quot; value=&quot;Slide 17 - &amp;quot;Installing Jenkins&amp;quot;&quot;/&gt;&lt;property id=&quot;20307&quot; value=&quot;445&quot;/&gt;&lt;/object&gt;&lt;object type=&quot;3&quot; unique_id=&quot;72565&quot;&gt;&lt;property id=&quot;20148&quot; value=&quot;5&quot;/&gt;&lt;property id=&quot;20300&quot; value=&quot;Slide 22 - &amp;quot;Creating a Simple Job&amp;quot;&quot;/&gt;&lt;property id=&quot;20307&quot; value=&quot;452&quot;/&gt;&lt;/object&gt;&lt;object type=&quot;3&quot; unique_id=&quot;72567&quot;&gt;&lt;property id=&quot;20148&quot; value=&quot;5&quot;/&gt;&lt;property id=&quot;20300&quot; value=&quot;Slide 23 - &amp;quot;Our Project&amp;quot;&quot;/&gt;&lt;property id=&quot;20307&quot; value=&quot;454&quot;/&gt;&lt;/object&gt;&lt;object type=&quot;3&quot; unique_id=&quot;72568&quot;&gt;&lt;property id=&quot;20148&quot; value=&quot;5&quot;/&gt;&lt;property id=&quot;20300&quot; value=&quot;Slide 24 - &amp;quot;Our Project (contd.)&amp;quot;&quot;/&gt;&lt;property id=&quot;20307&quot; value=&quot;455&quot;/&gt;&lt;/object&gt;&lt;object type=&quot;3&quot; unique_id=&quot;72569&quot;&gt;&lt;property id=&quot;20148&quot; value=&quot;5&quot;/&gt;&lt;property id=&quot;20300&quot; value=&quot;Slide 25 - &amp;quot;Our Build Process&amp;quot;&quot;/&gt;&lt;property id=&quot;20307&quot; value=&quot;456&quot;/&gt;&lt;/object&gt;&lt;object type=&quot;3&quot; unique_id=&quot;72570&quot;&gt;&lt;property id=&quot;20148&quot; value=&quot;5&quot;/&gt;&lt;property id=&quot;20300&quot; value=&quot;Slide 26 - &amp;quot;Moving to Jenkins&amp;quot;&quot;/&gt;&lt;property id=&quot;20307&quot; value=&quot;457&quot;/&gt;&lt;/object&gt;&lt;object type=&quot;3&quot; unique_id=&quot;72571&quot;&gt;&lt;property id=&quot;20148&quot; value=&quot;5&quot;/&gt;&lt;property id=&quot;20300&quot; value=&quot;Slide 27 - &amp;quot;Build Triggers&amp;quot;&quot;/&gt;&lt;property id=&quot;20307&quot; value=&quot;458&quot;/&gt;&lt;/object&gt;&lt;object type=&quot;3&quot; unique_id=&quot;72572&quot;&gt;&lt;property id=&quot;20148&quot; value=&quot;5&quot;/&gt;&lt;property id=&quot;20300&quot; value=&quot;Slide 28 - &amp;quot;Build Steps&amp;quot;&quot;/&gt;&lt;property id=&quot;20307&quot; value=&quot;459&quot;/&gt;&lt;/object&gt;&lt;object type=&quot;3&quot; unique_id=&quot;72573&quot;&gt;&lt;property id=&quot;20148&quot; value=&quot;5&quot;/&gt;&lt;property id=&quot;20300&quot; value=&quot;Slide 29 - &amp;quot;Post Build Actions&amp;quot;&quot;/&gt;&lt;property id=&quot;20307&quot; value=&quot;460&quot;/&gt;&lt;/object&gt;&lt;object type=&quot;3&quot; unique_id=&quot;73339&quot;&gt;&lt;property id=&quot;20148&quot; value=&quot;5&quot;/&gt;&lt;property id=&quot;20300&quot; value=&quot;Slide 31 - &amp;quot;Plug-ins&amp;quot;&quot;/&gt;&lt;property id=&quot;20307&quot; value=&quot;461&quot;/&gt;&lt;/object&gt;&lt;object type=&quot;3&quot; unique_id=&quot;73341&quot;&gt;&lt;property id=&quot;20148&quot; value=&quot;5&quot;/&gt;&lt;property id=&quot;20300&quot; value=&quot;Slide 30 - &amp;quot;Summary&amp;quot;&quot;/&gt;&lt;property id=&quot;20307&quot; value=&quot;463&quot;/&gt;&lt;/object&gt;&lt;object type=&quot;3&quot; unique_id=&quot;73342&quot;&gt;&lt;property id=&quot;20148&quot; value=&quot;5&quot;/&gt;&lt;property id=&quot;20300&quot; value=&quot;Slide 32 - &amp;quot;Plug-in Architecture&amp;quot;&quot;/&gt;&lt;property id=&quot;20307&quot; value=&quot;464&quot;/&gt;&lt;/object&gt;&lt;object type=&quot;3&quot; unique_id=&quot;73343&quot;&gt;&lt;property id=&quot;20148&quot; value=&quot;5&quot;/&gt;&lt;property id=&quot;20300&quot; value=&quot;Slide 33 - &amp;quot;Useful Plug-ins Overview&amp;quot;&quot;/&gt;&lt;property id=&quot;20307&quot; value=&quot;465&quot;/&gt;&lt;/object&gt;&lt;object type=&quot;3&quot; unique_id=&quot;74632&quot;&gt;&lt;property id=&quot;20148&quot; value=&quot;5&quot;/&gt;&lt;property id=&quot;20300&quot; value=&quot;Slide 34 - &amp;quot;Source Code&amp;quot;&quot;/&gt;&lt;property id=&quot;20307&quot; value=&quot;466&quot;/&gt;&lt;/object&gt;&lt;object type=&quot;3&quot; unique_id=&quot;74633&quot;&gt;&lt;property id=&quot;20148&quot; value=&quot;5&quot;/&gt;&lt;property id=&quot;20300&quot; value=&quot;Slide 35 - &amp;quot;Triggers&amp;quot;&quot;/&gt;&lt;property id=&quot;20307&quot; value=&quot;467&quot;/&gt;&lt;/object&gt;&lt;object type=&quot;3&quot; unique_id=&quot;74634&quot;&gt;&lt;property id=&quot;20148&quot; value=&quot;5&quot;/&gt;&lt;property id=&quot;20300&quot; value=&quot;Slide 36 - &amp;quot;Build Tools&amp;quot;&quot;/&gt;&lt;property id=&quot;20307&quot; value=&quot;468&quot;/&gt;&lt;/object&gt;&lt;object type=&quot;3&quot; unique_id=&quot;74635&quot;&gt;&lt;property id=&quot;20148&quot; value=&quot;5&quot;/&gt;&lt;property id=&quot;20300&quot; value=&quot;Slide 37 - &amp;quot;Wrappers&amp;quot;&quot;/&gt;&lt;property id=&quot;20307&quot; value=&quot;469&quot;/&gt;&lt;/object&gt;&lt;object type=&quot;3&quot; unique_id=&quot;74636&quot;&gt;&lt;property id=&quot;20148&quot; value=&quot;5&quot;/&gt;&lt;property id=&quot;20300&quot; value=&quot;Slide 38 - &amp;quot;Notifiers&amp;quot;&quot;/&gt;&lt;property id=&quot;20307&quot; value=&quot;470&quot;/&gt;&lt;/object&gt;&lt;object type=&quot;3&quot; unique_id=&quot;74637&quot;&gt;&lt;property id=&quot;20148&quot; value=&quot;5&quot;/&gt;&lt;property id=&quot;20300&quot; value=&quot;Slide 42 - &amp;quot;The Big Picture&amp;quot;&quot;/&gt;&lt;property id=&quot;20307&quot; value=&quot;471&quot;/&gt;&lt;/object&gt;&lt;object type=&quot;3&quot; unique_id=&quot;74639&quot;&gt;&lt;property id=&quot;20148&quot; value=&quot;5&quot;/&gt;&lt;property id=&quot;20300&quot; value=&quot;Slide 43 - &amp;quot;The Flow&amp;quot;&quot;/&gt;&lt;property id=&quot;20307&quot; value=&quot;473&quot;/&gt;&lt;/object&gt;&lt;object type=&quot;3&quot; unique_id=&quot;74640&quot;&gt;&lt;property id=&quot;20148&quot; value=&quot;5&quot;/&gt;&lt;property id=&quot;20300&quot; value=&quot;Slide 44 - &amp;quot;Areas of Discipline&amp;quot;&quot;/&gt;&lt;property id=&quot;20307&quot; value=&quot;474&quot;/&gt;&lt;/object&gt;&lt;object type=&quot;3&quot; unique_id=&quot;74641&quot;&gt;&lt;property id=&quot;20148&quot; value=&quot;5&quot;/&gt;&lt;property id=&quot;20300&quot; value=&quot;Slide 45 - &amp;quot;Unit Testing&amp;quot;&quot;/&gt;&lt;property id=&quot;20307&quot; value=&quot;475&quot;/&gt;&lt;/object&gt;&lt;object type=&quot;3&quot; unique_id=&quot;74642&quot;&gt;&lt;property id=&quot;20148&quot; value=&quot;5&quot;/&gt;&lt;property id=&quot;20300&quot; value=&quot;Slide 47 - &amp;quot;Acceptance Testing&amp;quot;&quot;/&gt;&lt;property id=&quot;20307&quot; value=&quot;476&quot;/&gt;&lt;/object&gt;&lt;object type=&quot;3&quot; unique_id=&quot;75333&quot;&gt;&lt;property id=&quot;20148&quot; value=&quot;5&quot;/&gt;&lt;property id=&quot;20300&quot; value=&quot;Slide 49 - &amp;quot;Code Quality Metrics&amp;quot;&quot;/&gt;&lt;property id=&quot;20307&quot; value=&quot;477&quot;/&gt;&lt;/object&gt;&lt;object type=&quot;3&quot; unique_id=&quot;75334&quot;&gt;&lt;property id=&quot;20148&quot; value=&quot;5&quot;/&gt;&lt;property id=&quot;20300&quot; value=&quot;Slide 52 - &amp;quot;Deployments&amp;quot;&quot;/&gt;&lt;property id=&quot;20307&quot; value=&quot;478&quot;/&gt;&lt;/object&gt;&lt;object type=&quot;3&quot; unique_id=&quot;75335&quot;&gt;&lt;property id=&quot;20148&quot; value=&quot;5&quot;/&gt;&lt;property id=&quot;20300&quot; value=&quot;Slide 53 - &amp;quot;Growing&amp;quot;&quot;/&gt;&lt;property id=&quot;20307&quot; value=&quot;479&quot;/&gt;&lt;/object&gt;&lt;object type=&quot;3&quot; unique_id=&quot;77018&quot;&gt;&lt;property id=&quot;20148&quot; value=&quot;5&quot;/&gt;&lt;property id=&quot;20300&quot; value=&quot;Slide 54 - &amp;quot;Parallelization is Key&amp;quot;&quot;/&gt;&lt;property id=&quot;20307&quot; value=&quot;482&quot;/&gt;&lt;/object&gt;&lt;object type=&quot;3&quot; unique_id=&quot;77019&quot;&gt;&lt;property id=&quot;20148&quot; value=&quot;5&quot;/&gt;&lt;property id=&quot;20300&quot; value=&quot;Slide 55 - &amp;quot;VMs are Your Friend&amp;quot;&quot;/&gt;&lt;property id=&quot;20307&quot; value=&quot;483&quot;/&gt;&lt;/object&gt;&lt;object type=&quot;3&quot; unique_id=&quot;77020&quot;&gt;&lt;property id=&quot;20148&quot; value=&quot;5&quot;/&gt;&lt;property id=&quot;20300&quot; value=&quot;Slide 56 - &amp;quot;To the Cloud! &amp;quot;&quot;/&gt;&lt;property id=&quot;20307&quot; value=&quot;484&quot;/&gt;&lt;/object&gt;&lt;object type=&quot;3&quot; unique_id=&quot;78146&quot;&gt;&lt;property id=&quot;20148&quot; value=&quot;5&quot;/&gt;&lt;property id=&quot;20300&quot; value=&quot;Slide 48 - &amp;quot;Acceptance Testing&amp;quot;&quot;/&gt;&lt;property id=&quot;20307&quot; value=&quot;490&quot;/&gt;&lt;/object&gt;&lt;object type=&quot;3&quot; unique_id=&quot;79298&quot;&gt;&lt;property id=&quot;20148&quot; value=&quot;5&quot;/&gt;&lt;property id=&quot;20300&quot; value=&quot;Slide 39 - &amp;quot;Reporting&amp;quot;&quot;/&gt;&lt;property id=&quot;20307&quot; value=&quot;491&quot;/&gt;&lt;/object&gt;&lt;object type=&quot;3&quot; unique_id=&quot;79299&quot;&gt;&lt;property id=&quot;20148&quot; value=&quot;5&quot;/&gt;&lt;property id=&quot;20300&quot; value=&quot;Slide 40 - &amp;quot;Artifacts / UI&amp;quot;&quot;/&gt;&lt;property id=&quot;20307&quot; value=&quot;492&quot;/&gt;&lt;/object&gt;&lt;object type=&quot;3&quot; unique_id=&quot;79300&quot;&gt;&lt;property id=&quot;20148&quot; value=&quot;5&quot;/&gt;&lt;property id=&quot;20300&quot; value=&quot;Slide 41 - &amp;quot;Summary&amp;quot;&quot;/&gt;&lt;property id=&quot;20307&quot; value=&quot;493&quot;/&gt;&lt;/object&gt;&lt;object type=&quot;3&quot; unique_id=&quot;79301&quot;&gt;&lt;property id=&quot;20148&quot; value=&quot;5&quot;/&gt;&lt;property id=&quot;20300&quot; value=&quot;Slide 46 - &amp;quot;Test Coverage&amp;quot;&quot;/&gt;&lt;property id=&quot;20307&quot; value=&quot;494&quot;/&gt;&lt;/object&gt;&lt;object type=&quot;3&quot; unique_id=&quot;79786&quot;&gt;&lt;property id=&quot;20148&quot; value=&quot;5&quot;/&gt;&lt;property id=&quot;20300&quot; value=&quot;Slide 50 - &amp;quot;Notifications&amp;quot;&quot;/&gt;&lt;property id=&quot;20307&quot; value=&quot;495&quot;/&gt;&lt;/object&gt;&lt;object type=&quot;3&quot; unique_id=&quot;79787&quot;&gt;&lt;property id=&quot;20148&quot; value=&quot;5&quot;/&gt;&lt;property id=&quot;20300&quot; value=&quot;Slide 51 - &amp;quot;Documentation&amp;quot;&quot;/&gt;&lt;property id=&quot;20307&quot; value=&quot;496&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47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8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8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8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8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9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0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0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1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1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1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1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2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2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2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2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2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2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55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559.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8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2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3.xml><?xml version="1.0" encoding="utf-8"?>
<a:theme xmlns:a="http://schemas.openxmlformats.org/drawingml/2006/main" name="2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4.xml><?xml version="1.0" encoding="utf-8"?>
<a:theme xmlns:a="http://schemas.openxmlformats.org/drawingml/2006/main" name="2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5.xml><?xml version="1.0" encoding="utf-8"?>
<a:theme xmlns:a="http://schemas.openxmlformats.org/drawingml/2006/main" name="2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6.xml><?xml version="1.0" encoding="utf-8"?>
<a:theme xmlns:a="http://schemas.openxmlformats.org/drawingml/2006/main" name="29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8.xml><?xml version="1.0" encoding="utf-8"?>
<a:theme xmlns:a="http://schemas.openxmlformats.org/drawingml/2006/main" name="3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9.xml><?xml version="1.0" encoding="utf-8"?>
<a:theme xmlns:a="http://schemas.openxmlformats.org/drawingml/2006/main" name="3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1.xml><?xml version="1.0" encoding="utf-8"?>
<a:theme xmlns:a="http://schemas.openxmlformats.org/drawingml/2006/main" name="3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2.xml><?xml version="1.0" encoding="utf-8"?>
<a:theme xmlns:a="http://schemas.openxmlformats.org/drawingml/2006/main" name="3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3.xml><?xml version="1.0" encoding="utf-8"?>
<a:theme xmlns:a="http://schemas.openxmlformats.org/drawingml/2006/main" name="3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4.xml><?xml version="1.0" encoding="utf-8"?>
<a:theme xmlns:a="http://schemas.openxmlformats.org/drawingml/2006/main" name="3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5.xml><?xml version="1.0" encoding="utf-8"?>
<a:theme xmlns:a="http://schemas.openxmlformats.org/drawingml/2006/main" name="3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6.xml><?xml version="1.0" encoding="utf-8"?>
<a:theme xmlns:a="http://schemas.openxmlformats.org/drawingml/2006/main" name="3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7.xml><?xml version="1.0" encoding="utf-8"?>
<a:theme xmlns:a="http://schemas.openxmlformats.org/drawingml/2006/main" name="4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8.xml><?xml version="1.0" encoding="utf-8"?>
<a:theme xmlns:a="http://schemas.openxmlformats.org/drawingml/2006/main" name="4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9.xml><?xml version="1.0" encoding="utf-8"?>
<a:theme xmlns:a="http://schemas.openxmlformats.org/drawingml/2006/main" name="4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0.xml><?xml version="1.0" encoding="utf-8"?>
<a:theme xmlns:a="http://schemas.openxmlformats.org/drawingml/2006/main" name="4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1.xml><?xml version="1.0" encoding="utf-8"?>
<a:theme xmlns:a="http://schemas.openxmlformats.org/drawingml/2006/main" name="4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2.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6300</TotalTime>
  <Words>1069</Words>
  <Application>Microsoft Office PowerPoint</Application>
  <PresentationFormat>A4 Paper (210x297 mm)</PresentationFormat>
  <Paragraphs>180</Paragraphs>
  <Slides>22</Slides>
  <Notes>13</Notes>
  <HiddenSlides>2</HiddenSlides>
  <MMClips>0</MMClips>
  <ScaleCrop>false</ScaleCrop>
  <HeadingPairs>
    <vt:vector size="6" baseType="variant">
      <vt:variant>
        <vt:lpstr>Theme</vt:lpstr>
      </vt:variant>
      <vt:variant>
        <vt:i4>51</vt:i4>
      </vt:variant>
      <vt:variant>
        <vt:lpstr>Embedded OLE Servers</vt:lpstr>
      </vt:variant>
      <vt:variant>
        <vt:i4>1</vt:i4>
      </vt:variant>
      <vt:variant>
        <vt:lpstr>Slide Titles</vt:lpstr>
      </vt:variant>
      <vt:variant>
        <vt:i4>22</vt:i4>
      </vt:variant>
    </vt:vector>
  </HeadingPairs>
  <TitlesOfParts>
    <vt:vector size="74"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24_PPT Template</vt:lpstr>
      <vt:lpstr>25_PPT Template</vt:lpstr>
      <vt:lpstr>26_PPT Template</vt:lpstr>
      <vt:lpstr>27_PPT Template</vt:lpstr>
      <vt:lpstr>28_PPT Template</vt:lpstr>
      <vt:lpstr>29_PPT template</vt:lpstr>
      <vt:lpstr>30_PPT Template</vt:lpstr>
      <vt:lpstr>31_PPT Template</vt:lpstr>
      <vt:lpstr>32_PPT Template</vt:lpstr>
      <vt:lpstr>33_PPT Template</vt:lpstr>
      <vt:lpstr>34_PPT Template</vt:lpstr>
      <vt:lpstr>35_PPT Template</vt:lpstr>
      <vt:lpstr>36_PPT Template</vt:lpstr>
      <vt:lpstr>37_PPT Template</vt:lpstr>
      <vt:lpstr>38_PPT Template</vt:lpstr>
      <vt:lpstr>39_PPT Template</vt:lpstr>
      <vt:lpstr>40_PPT Template</vt:lpstr>
      <vt:lpstr>41_PPT Template</vt:lpstr>
      <vt:lpstr>42_PPT Template</vt:lpstr>
      <vt:lpstr>43_PPT Template</vt:lpstr>
      <vt:lpstr>44_PPT Template</vt:lpstr>
      <vt:lpstr>think-cell Slide</vt:lpstr>
      <vt:lpstr>AWS – Elastic Beanstalk</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Agenda</vt:lpstr>
      <vt:lpstr>Module Objectives</vt:lpstr>
      <vt:lpstr>Introduction to AWS Elastic Beanstalk</vt:lpstr>
      <vt:lpstr>Introduction to AWS Elastic Beanstalk</vt:lpstr>
      <vt:lpstr>Introduction to AWS Elastic Beanstalk</vt:lpstr>
      <vt:lpstr>Introduction to AWS Elastic Beanstalk</vt:lpstr>
      <vt:lpstr>Introduction to AWS Elastic Beanstalk</vt:lpstr>
      <vt:lpstr>AWS Resources</vt:lpstr>
      <vt:lpstr>AWS Resources</vt:lpstr>
      <vt:lpstr>Application Performance</vt:lpstr>
      <vt:lpstr>Security</vt:lpstr>
      <vt:lpstr>Security</vt:lpstr>
      <vt:lpstr>Security</vt:lpstr>
      <vt:lpstr>Lab </vt:lpstr>
      <vt:lpstr>Slide 22</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vidavid</cp:lastModifiedBy>
  <cp:revision>223</cp:revision>
  <dcterms:created xsi:type="dcterms:W3CDTF">2015-03-06T11:43:58Z</dcterms:created>
  <dcterms:modified xsi:type="dcterms:W3CDTF">2016-07-24T16:31:06Z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